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9" r:id="rId6"/>
    <p:sldMasterId id="2147483688" r:id="rId7"/>
    <p:sldMasterId id="2147483681" r:id="rId8"/>
    <p:sldMasterId id="2147483683" r:id="rId9"/>
  </p:sldMasterIdLst>
  <p:notesMasterIdLst>
    <p:notesMasterId r:id="rId15"/>
  </p:notesMasterIdLst>
  <p:sldIdLst>
    <p:sldId id="420" r:id="rId10"/>
    <p:sldId id="1063" r:id="rId11"/>
    <p:sldId id="1098" r:id="rId12"/>
    <p:sldId id="1099" r:id="rId13"/>
    <p:sldId id="108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270"/>
    <a:srgbClr val="C4457A"/>
    <a:srgbClr val="F4E200"/>
    <a:srgbClr val="002060"/>
    <a:srgbClr val="45A342"/>
    <a:srgbClr val="0ABBC2"/>
    <a:srgbClr val="1F4E79"/>
    <a:srgbClr val="30338F"/>
    <a:srgbClr val="FFDD7D"/>
    <a:srgbClr val="3C51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56" autoAdjust="0"/>
    <p:restoredTop sz="93504" autoAdjust="0"/>
  </p:normalViewPr>
  <p:slideViewPr>
    <p:cSldViewPr snapToGrid="0">
      <p:cViewPr varScale="1">
        <p:scale>
          <a:sx n="78" d="100"/>
          <a:sy n="78" d="100"/>
        </p:scale>
        <p:origin x="184" y="216"/>
      </p:cViewPr>
      <p:guideLst/>
    </p:cSldViewPr>
  </p:slideViewPr>
  <p:outlineViewPr>
    <p:cViewPr>
      <p:scale>
        <a:sx n="33" d="100"/>
        <a:sy n="33" d="100"/>
      </p:scale>
      <p:origin x="0" y="-4406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32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4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18/09/2024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75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78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941A64-01CD-4B12-F0DF-7AA9843D140F}"/>
              </a:ext>
            </a:extLst>
          </p:cNvPr>
          <p:cNvSpPr/>
          <p:nvPr userDrawn="1"/>
        </p:nvSpPr>
        <p:spPr>
          <a:xfrm>
            <a:off x="11037739" y="5716824"/>
            <a:ext cx="1171195" cy="1171195"/>
          </a:xfrm>
          <a:custGeom>
            <a:avLst/>
            <a:gdLst>
              <a:gd name="connsiteX0" fmla="*/ 0 w 1402596"/>
              <a:gd name="connsiteY0" fmla="*/ 0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  <a:gd name="connsiteX4" fmla="*/ 0 w 1402596"/>
              <a:gd name="connsiteY4" fmla="*/ 0 h 1402596"/>
              <a:gd name="connsiteX0" fmla="*/ 0 w 1402596"/>
              <a:gd name="connsiteY0" fmla="*/ 1402596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2596" h="1402596">
                <a:moveTo>
                  <a:pt x="0" y="1402596"/>
                </a:moveTo>
                <a:lnTo>
                  <a:pt x="1402596" y="0"/>
                </a:lnTo>
                <a:lnTo>
                  <a:pt x="1402596" y="1402596"/>
                </a:lnTo>
                <a:lnTo>
                  <a:pt x="0" y="14025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28DAA213-132D-6A2A-F21C-9C7AAC5538AA}"/>
              </a:ext>
            </a:extLst>
          </p:cNvPr>
          <p:cNvSpPr/>
          <p:nvPr userDrawn="1"/>
        </p:nvSpPr>
        <p:spPr>
          <a:xfrm rot="18940972">
            <a:off x="10539361" y="5650681"/>
            <a:ext cx="1640667" cy="774393"/>
          </a:xfrm>
          <a:custGeom>
            <a:avLst/>
            <a:gdLst>
              <a:gd name="connsiteX0" fmla="*/ 0 w 1591482"/>
              <a:gd name="connsiteY0" fmla="*/ 750465 h 750465"/>
              <a:gd name="connsiteX1" fmla="*/ 795741 w 1591482"/>
              <a:gd name="connsiteY1" fmla="*/ 0 h 750465"/>
              <a:gd name="connsiteX2" fmla="*/ 1591482 w 1591482"/>
              <a:gd name="connsiteY2" fmla="*/ 750465 h 750465"/>
              <a:gd name="connsiteX3" fmla="*/ 0 w 1591482"/>
              <a:gd name="connsiteY3" fmla="*/ 750465 h 750465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543"/>
              <a:gd name="connsiteY0" fmla="*/ 761518 h 761518"/>
              <a:gd name="connsiteX1" fmla="*/ 784688 w 1591543"/>
              <a:gd name="connsiteY1" fmla="*/ 0 h 761518"/>
              <a:gd name="connsiteX2" fmla="*/ 1591482 w 1591543"/>
              <a:gd name="connsiteY2" fmla="*/ 761518 h 761518"/>
              <a:gd name="connsiteX3" fmla="*/ 0 w 1591543"/>
              <a:gd name="connsiteY3" fmla="*/ 761518 h 761518"/>
              <a:gd name="connsiteX0" fmla="*/ 0 w 1591556"/>
              <a:gd name="connsiteY0" fmla="*/ 756181 h 756181"/>
              <a:gd name="connsiteX1" fmla="*/ 828613 w 1591556"/>
              <a:gd name="connsiteY1" fmla="*/ 0 h 756181"/>
              <a:gd name="connsiteX2" fmla="*/ 1591482 w 1591556"/>
              <a:gd name="connsiteY2" fmla="*/ 756181 h 756181"/>
              <a:gd name="connsiteX3" fmla="*/ 0 w 1591556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68383"/>
              <a:gd name="connsiteY0" fmla="*/ 780013 h 780013"/>
              <a:gd name="connsiteX1" fmla="*/ 805448 w 1568383"/>
              <a:gd name="connsiteY1" fmla="*/ 0 h 780013"/>
              <a:gd name="connsiteX2" fmla="*/ 1568317 w 1568383"/>
              <a:gd name="connsiteY2" fmla="*/ 756181 h 780013"/>
              <a:gd name="connsiteX3" fmla="*/ 0 w 1568383"/>
              <a:gd name="connsiteY3" fmla="*/ 780013 h 780013"/>
              <a:gd name="connsiteX0" fmla="*/ 28149 w 1596532"/>
              <a:gd name="connsiteY0" fmla="*/ 780013 h 780020"/>
              <a:gd name="connsiteX1" fmla="*/ 833597 w 1596532"/>
              <a:gd name="connsiteY1" fmla="*/ 0 h 780020"/>
              <a:gd name="connsiteX2" fmla="*/ 1596466 w 1596532"/>
              <a:gd name="connsiteY2" fmla="*/ 756181 h 780020"/>
              <a:gd name="connsiteX3" fmla="*/ 28149 w 1596532"/>
              <a:gd name="connsiteY3" fmla="*/ 780013 h 780020"/>
              <a:gd name="connsiteX0" fmla="*/ 28149 w 1596719"/>
              <a:gd name="connsiteY0" fmla="*/ 780013 h 780020"/>
              <a:gd name="connsiteX1" fmla="*/ 833597 w 1596719"/>
              <a:gd name="connsiteY1" fmla="*/ 0 h 780020"/>
              <a:gd name="connsiteX2" fmla="*/ 1596466 w 1596719"/>
              <a:gd name="connsiteY2" fmla="*/ 756181 h 780020"/>
              <a:gd name="connsiteX3" fmla="*/ 28149 w 1596719"/>
              <a:gd name="connsiteY3" fmla="*/ 780013 h 780020"/>
              <a:gd name="connsiteX0" fmla="*/ 26113 w 1594683"/>
              <a:gd name="connsiteY0" fmla="*/ 780013 h 780029"/>
              <a:gd name="connsiteX1" fmla="*/ 831561 w 1594683"/>
              <a:gd name="connsiteY1" fmla="*/ 0 h 780029"/>
              <a:gd name="connsiteX2" fmla="*/ 1594430 w 1594683"/>
              <a:gd name="connsiteY2" fmla="*/ 756181 h 780029"/>
              <a:gd name="connsiteX3" fmla="*/ 26113 w 1594683"/>
              <a:gd name="connsiteY3" fmla="*/ 780013 h 780029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780013"/>
              <a:gd name="connsiteX1" fmla="*/ 824864 w 1587986"/>
              <a:gd name="connsiteY1" fmla="*/ 0 h 780013"/>
              <a:gd name="connsiteX2" fmla="*/ 1587733 w 1587986"/>
              <a:gd name="connsiteY2" fmla="*/ 756181 h 780013"/>
              <a:gd name="connsiteX3" fmla="*/ 19416 w 1587986"/>
              <a:gd name="connsiteY3" fmla="*/ 780013 h 780013"/>
              <a:gd name="connsiteX0" fmla="*/ 0 w 1568570"/>
              <a:gd name="connsiteY0" fmla="*/ 780013 h 780013"/>
              <a:gd name="connsiteX1" fmla="*/ 805448 w 1568570"/>
              <a:gd name="connsiteY1" fmla="*/ 0 h 780013"/>
              <a:gd name="connsiteX2" fmla="*/ 1568317 w 1568570"/>
              <a:gd name="connsiteY2" fmla="*/ 756181 h 780013"/>
              <a:gd name="connsiteX3" fmla="*/ 0 w 1568570"/>
              <a:gd name="connsiteY3" fmla="*/ 780013 h 78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570" h="780013">
                <a:moveTo>
                  <a:pt x="0" y="780013"/>
                </a:moveTo>
                <a:cubicBezTo>
                  <a:pt x="22577" y="772854"/>
                  <a:pt x="614066" y="457407"/>
                  <a:pt x="805448" y="0"/>
                </a:cubicBezTo>
                <a:cubicBezTo>
                  <a:pt x="1338525" y="651398"/>
                  <a:pt x="1577484" y="756042"/>
                  <a:pt x="1568317" y="756181"/>
                </a:cubicBezTo>
                <a:lnTo>
                  <a:pt x="0" y="780013"/>
                </a:lnTo>
                <a:close/>
              </a:path>
            </a:pathLst>
          </a:custGeom>
          <a:solidFill>
            <a:srgbClr val="3033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8479A2B-31D9-0E3C-9171-7C8A00505931}"/>
              </a:ext>
            </a:extLst>
          </p:cNvPr>
          <p:cNvSpPr txBox="1">
            <a:spLocks/>
          </p:cNvSpPr>
          <p:nvPr userDrawn="1"/>
        </p:nvSpPr>
        <p:spPr>
          <a:xfrm>
            <a:off x="11291245" y="6408696"/>
            <a:ext cx="1003253" cy="47932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b="1" cap="all" dirty="0">
                <a:solidFill>
                  <a:srgbClr val="EE426D"/>
                </a:solidFill>
              </a:rPr>
              <a:t>Gn5-1</a:t>
            </a:r>
            <a:endParaRPr lang="en-GB" sz="2000" b="1" cap="all" dirty="0">
              <a:solidFill>
                <a:srgbClr val="EE42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650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5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58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asic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F581CDD-E760-3C4B-B904-320C2653EC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512986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1F4270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0832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969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75818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814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59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469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387589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53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D23DF3-447B-8C13-7C2C-570B97CE8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5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GN5-IC1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8CCB0DA-D0FE-38AB-2E6B-0D79AC5FEAC8}"/>
              </a:ext>
            </a:extLst>
          </p:cNvPr>
          <p:cNvSpPr txBox="1">
            <a:spLocks/>
          </p:cNvSpPr>
          <p:nvPr/>
        </p:nvSpPr>
        <p:spPr>
          <a:xfrm>
            <a:off x="744354" y="3940600"/>
            <a:ext cx="7485589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87597CE-8B20-F5C5-04A9-D7C46491FCD8}"/>
              </a:ext>
            </a:extLst>
          </p:cNvPr>
          <p:cNvSpPr txBox="1">
            <a:spLocks/>
          </p:cNvSpPr>
          <p:nvPr/>
        </p:nvSpPr>
        <p:spPr>
          <a:xfrm>
            <a:off x="744354" y="6344021"/>
            <a:ext cx="6689792" cy="353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Project Participants Sensitive (SEN)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EE7EDA4-3067-4DC1-E658-1AB44EC4A9F6}"/>
              </a:ext>
            </a:extLst>
          </p:cNvPr>
          <p:cNvSpPr txBox="1">
            <a:spLocks/>
          </p:cNvSpPr>
          <p:nvPr/>
        </p:nvSpPr>
        <p:spPr>
          <a:xfrm>
            <a:off x="744355" y="5186065"/>
            <a:ext cx="6199690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GÉANT </a:t>
            </a:r>
            <a:r>
              <a:rPr lang="en-US" sz="1600" dirty="0" err="1">
                <a:solidFill>
                  <a:schemeClr val="bg1"/>
                </a:solidFill>
              </a:rPr>
              <a:t>Infoshare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23 September 2024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7E757D6-C1A6-5F20-39AE-D5C4BC7D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about Wallets (internal document)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4C65C26-CF99-E236-2A5D-989BA89C0B6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lIns="91440" tIns="45720" rIns="91440" bIns="45720" anchor="t"/>
          <a:lstStyle/>
          <a:p>
            <a:r>
              <a:rPr lang="en-US" dirty="0"/>
              <a:t>Trust and Identity </a:t>
            </a:r>
            <a:r>
              <a:rPr lang="en-US" dirty="0" err="1"/>
              <a:t>Infoshare</a:t>
            </a:r>
            <a:r>
              <a:rPr lang="en-US" dirty="0"/>
              <a:t> for NRENs</a:t>
            </a:r>
          </a:p>
        </p:txBody>
      </p:sp>
    </p:spTree>
    <p:extLst>
      <p:ext uri="{BB962C8B-B14F-4D97-AF65-F5344CB8AC3E}">
        <p14:creationId xmlns:p14="http://schemas.microsoft.com/office/powerpoint/2010/main" val="3302544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5647392-1A9F-F464-62AA-79846A85F94D}"/>
              </a:ext>
            </a:extLst>
          </p:cNvPr>
          <p:cNvSpPr/>
          <p:nvPr/>
        </p:nvSpPr>
        <p:spPr>
          <a:xfrm>
            <a:off x="0" y="-22302"/>
            <a:ext cx="12192000" cy="6880302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A31074-511B-F7F7-7184-05D147319A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8" t="49880" r="43663" b="13066"/>
          <a:stretch/>
        </p:blipFill>
        <p:spPr>
          <a:xfrm>
            <a:off x="1" y="-22301"/>
            <a:ext cx="12192000" cy="688030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826CCE-5263-DF21-8901-C8262BC098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1F1761-CBB0-980A-34FD-C07351A57019}"/>
              </a:ext>
            </a:extLst>
          </p:cNvPr>
          <p:cNvSpPr txBox="1"/>
          <p:nvPr/>
        </p:nvSpPr>
        <p:spPr>
          <a:xfrm>
            <a:off x="1177720" y="2104877"/>
            <a:ext cx="8479235" cy="2562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Remaining questions from earlier presentations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National activities to share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Topics we should address the next time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Feedback to this </a:t>
            </a:r>
            <a:r>
              <a:rPr lang="en-GB" sz="2800" dirty="0" err="1">
                <a:solidFill>
                  <a:schemeClr val="bg1"/>
                </a:solidFill>
              </a:rPr>
              <a:t>infoshare</a:t>
            </a:r>
            <a:r>
              <a:rPr lang="en-GB" sz="2800" dirty="0">
                <a:solidFill>
                  <a:schemeClr val="bg1"/>
                </a:solidFill>
              </a:rPr>
              <a:t> 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Questionnaire will follow after the meeting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1F1D4A-BD9F-3674-8D9F-5F25E4B1116C}"/>
              </a:ext>
            </a:extLst>
          </p:cNvPr>
          <p:cNvSpPr txBox="1"/>
          <p:nvPr/>
        </p:nvSpPr>
        <p:spPr>
          <a:xfrm>
            <a:off x="1177720" y="1396990"/>
            <a:ext cx="38056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F4E200"/>
                </a:solidFill>
              </a:rPr>
              <a:t>Discussion topics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43E950-E6B0-26EA-42D0-7B941145CD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0128188" y="673685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502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81DE5C-495E-39BB-558E-3786F650E5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70670-41FE-2336-AE3D-BD2525479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National activities to share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D0F10B-C81D-3CF0-91EA-42EAFB7525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3DEACB-FA24-75E1-8A19-599E46910C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 are eager to learn about national activities in the area of wallets</a:t>
            </a:r>
          </a:p>
          <a:p>
            <a:pPr lvl="1"/>
            <a:r>
              <a:rPr lang="en-GB" dirty="0"/>
              <a:t>Is your NREN actively engaged in wallet activities?</a:t>
            </a:r>
          </a:p>
          <a:p>
            <a:pPr lvl="1"/>
            <a:r>
              <a:rPr lang="en-GB" dirty="0"/>
              <a:t>This could be talking about it with your stakeholder (including the government),</a:t>
            </a:r>
          </a:p>
          <a:p>
            <a:pPr lvl="1"/>
            <a:r>
              <a:rPr lang="en-GB" dirty="0"/>
              <a:t>researching the topic,</a:t>
            </a:r>
          </a:p>
          <a:p>
            <a:pPr lvl="1"/>
            <a:r>
              <a:rPr lang="en-GB" dirty="0"/>
              <a:t>participating in joint activities or…</a:t>
            </a:r>
          </a:p>
          <a:p>
            <a:pPr lvl="1"/>
            <a:r>
              <a:rPr lang="en-GB" dirty="0"/>
              <a:t>… anything in between or anything else</a:t>
            </a:r>
          </a:p>
          <a:p>
            <a:r>
              <a:rPr lang="en-GB" dirty="0"/>
              <a:t>Please tell us about it:</a:t>
            </a:r>
          </a:p>
          <a:p>
            <a:pPr lvl="1"/>
            <a:r>
              <a:rPr lang="en-GB" dirty="0"/>
              <a:t>Please answer by </a:t>
            </a:r>
            <a:r>
              <a:rPr lang="en-GB" dirty="0" err="1"/>
              <a:t>mentimeter</a:t>
            </a:r>
            <a:r>
              <a:rPr lang="en-GB" dirty="0"/>
              <a:t>, revealing your NREN and a 1-3 word hint about your wallet engagement(s)</a:t>
            </a:r>
          </a:p>
          <a:p>
            <a:pPr lvl="1"/>
            <a:r>
              <a:rPr lang="en-GB" dirty="0"/>
              <a:t>We’ll then ask the brave ones to briefly explain their activity and experiences so far</a:t>
            </a:r>
          </a:p>
        </p:txBody>
      </p:sp>
    </p:spTree>
    <p:extLst>
      <p:ext uri="{BB962C8B-B14F-4D97-AF65-F5344CB8AC3E}">
        <p14:creationId xmlns:p14="http://schemas.microsoft.com/office/powerpoint/2010/main" val="3394856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9A8FA1-F9A3-8223-18B1-95755F58B0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6E2E0-82D1-9D45-7811-385CD15B5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 for next time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F01B7E-1647-83E9-328D-214C94687A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4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E2B1FD-79F2-74FE-6835-0F22AA55B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This </a:t>
            </a:r>
            <a:r>
              <a:rPr lang="en-GB" dirty="0" err="1"/>
              <a:t>infoshare</a:t>
            </a:r>
            <a:r>
              <a:rPr lang="en-GB" dirty="0"/>
              <a:t> might not be the last one of this kind, but it depends on you:</a:t>
            </a:r>
          </a:p>
          <a:p>
            <a:pPr lvl="1"/>
            <a:r>
              <a:rPr lang="en-GB" dirty="0"/>
              <a:t>Would you be interested to attend an updated “wallet” </a:t>
            </a:r>
            <a:r>
              <a:rPr lang="en-GB" dirty="0" err="1"/>
              <a:t>infoshare</a:t>
            </a:r>
            <a:r>
              <a:rPr lang="en-GB" dirty="0"/>
              <a:t> in due time?</a:t>
            </a:r>
          </a:p>
          <a:p>
            <a:pPr lvl="1"/>
            <a:r>
              <a:rPr lang="en-GB" dirty="0"/>
              <a:t>How useful is such an </a:t>
            </a:r>
            <a:r>
              <a:rPr lang="en-GB" dirty="0" err="1"/>
              <a:t>infoshare</a:t>
            </a:r>
            <a:r>
              <a:rPr lang="en-GB" dirty="0"/>
              <a:t> for your organisation?</a:t>
            </a:r>
          </a:p>
          <a:p>
            <a:pPr lvl="1"/>
            <a:r>
              <a:rPr lang="en-GB" dirty="0"/>
              <a:t>Is there anything you would like us to cover next time, or to give it more thought?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9364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5957C4-33F6-A01F-C64A-191BBE102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3518783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B776F485-3B96-461F-AC21-600D16C25E05}"/>
    </a:ext>
  </a:extLst>
</a:theme>
</file>

<file path=ppt/theme/theme2.xml><?xml version="1.0" encoding="utf-8"?>
<a:theme xmlns:a="http://schemas.openxmlformats.org/drawingml/2006/main" name="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98334A8B-A537-4573-9C8D-C428CDEA7909}"/>
    </a:ext>
  </a:extLst>
</a:theme>
</file>

<file path=ppt/theme/theme3.xml><?xml version="1.0" encoding="utf-8"?>
<a:theme xmlns:a="http://schemas.openxmlformats.org/drawingml/2006/main" name="1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FB1710B8-3A7F-48D0-843F-9D00F382730D}"/>
    </a:ext>
  </a:extLst>
</a:theme>
</file>

<file path=ppt/theme/theme4.xml><?xml version="1.0" encoding="utf-8"?>
<a:theme xmlns:a="http://schemas.openxmlformats.org/drawingml/2006/main" name="blank">
  <a:themeElements>
    <a:clrScheme name="GN5">
      <a:dk1>
        <a:srgbClr val="004461"/>
      </a:dk1>
      <a:lt1>
        <a:srgbClr val="FFFFFF"/>
      </a:lt1>
      <a:dk2>
        <a:srgbClr val="FFDD7D"/>
      </a:dk2>
      <a:lt2>
        <a:srgbClr val="3C51A2"/>
      </a:lt2>
      <a:accent1>
        <a:srgbClr val="0ABBC2"/>
      </a:accent1>
      <a:accent2>
        <a:srgbClr val="1AAA88"/>
      </a:accent2>
      <a:accent3>
        <a:srgbClr val="EE416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667AA67F-9767-4B7D-9A78-71A5C532A7BD}"/>
    </a:ext>
  </a:extLst>
</a:theme>
</file>

<file path=ppt/theme/theme5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04C7ED01-9969-4C91-9850-52FF073C9A55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9964085BF03940BF1408810DA7C764" ma:contentTypeVersion="15" ma:contentTypeDescription="Create a new document." ma:contentTypeScope="" ma:versionID="a5673d06aa2931e3c4bb4553424a7534">
  <xsd:schema xmlns:xsd="http://www.w3.org/2001/XMLSchema" xmlns:xs="http://www.w3.org/2001/XMLSchema" xmlns:p="http://schemas.microsoft.com/office/2006/metadata/properties" xmlns:ns2="8228d8e9-cc2d-4be2-9152-6eed6b2f3705" xmlns:ns3="5908ebff-5f8e-4240-93d2-61fbc062eddd" targetNamespace="http://schemas.microsoft.com/office/2006/metadata/properties" ma:root="true" ma:fieldsID="f42072d87959be83b1f36a093a34f1bf" ns2:_="" ns3:_="">
    <xsd:import namespace="8228d8e9-cc2d-4be2-9152-6eed6b2f3705"/>
    <xsd:import namespace="5908ebff-5f8e-4240-93d2-61fbc062edd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2:Document_x0020_ID" minOccurs="0"/>
                <xsd:element ref="ns2:SharedWithUsers" minOccurs="0"/>
                <xsd:element ref="ns2:SharedWithDetails" minOccurs="0"/>
                <xsd:element ref="ns3:Finance_x0020_reports" minOccurs="0"/>
                <xsd:element ref="ns3:MediaServiceObjectDetectorVersions" minOccurs="0"/>
                <xsd:element ref="ns3:MediaServiceSearchPropertie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28d8e9-cc2d-4be2-9152-6eed6b2f37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Document_x0020_ID" ma:index="13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08ebff-5f8e-4240-93d2-61fbc062ed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Finance_x0020_reports" ma:index="16" nillable="true" ma:displayName="Finance reports" ma:description="If set to yes, this is displayed on the Management &gt; Finance page (https://geantprojects.sharepoint.com/sites/gn5-1/SitePages/Finance.aspx)" ma:internalName="Finance_x0020_reports">
      <xsd:simpleType>
        <xsd:restriction base="dms:Text">
          <xsd:maxLength value="3"/>
        </xsd:restriction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8228d8e9-cc2d-4be2-9152-6eed6b2f3705" xsi:nil="true"/>
    <Document_x0020_ID xmlns="8228d8e9-cc2d-4be2-9152-6eed6b2f3705">GN5-1-23-8511C6</Document_x0020_ID>
    <_dlc_DocId xmlns="8228d8e9-cc2d-4be2-9152-6eed6b2f3705">GN43-1341242381-276</_dlc_DocId>
    <_dlc_DocIdUrl xmlns="8228d8e9-cc2d-4be2-9152-6eed6b2f3705">
      <Url>https://geantprojects.sharepoint.com/sites/gn4-3/management/pmo/_layouts/15/DocIdRedir.aspx?ID=GN43-1341242381-276</Url>
      <Description>GN43-1341242381-276</Description>
    </_dlc_DocIdUrl>
    <Finance_x0020_reports xmlns="5908ebff-5f8e-4240-93d2-61fbc062eddd">false</Finance_x0020_reports>
  </documentManagement>
</p:properties>
</file>

<file path=customXml/itemProps1.xml><?xml version="1.0" encoding="utf-8"?>
<ds:datastoreItem xmlns:ds="http://schemas.openxmlformats.org/officeDocument/2006/customXml" ds:itemID="{23E5A62A-91DD-46A1-9886-02B894A491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28d8e9-cc2d-4be2-9152-6eed6b2f3705"/>
    <ds:schemaRef ds:uri="5908ebff-5f8e-4240-93d2-61fbc062ed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E4AF093-2412-438C-B9DC-1B8A4FA5D42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65A57B-A086-431F-A711-70FFA3A82788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A1142297-D27D-4CF8-893C-69C47FAFB1BB}">
  <ds:schemaRefs>
    <ds:schemaRef ds:uri="http://schemas.microsoft.com/office/2006/metadata/properties"/>
    <ds:schemaRef ds:uri="http://schemas.microsoft.com/office/infopath/2007/PartnerControls"/>
    <ds:schemaRef ds:uri="caeb1846-cdfb-4597-893b-2ae440ff70d1"/>
    <ds:schemaRef ds:uri="http://schemas.microsoft.com/sharepoint/v3"/>
    <ds:schemaRef ds:uri="8228d8e9-cc2d-4be2-9152-6eed6b2f3705"/>
    <ds:schemaRef ds:uri="5908ebff-5f8e-4240-93d2-61fbc062edd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Cover</Template>
  <TotalTime>3382</TotalTime>
  <Words>224</Words>
  <Application>Microsoft Macintosh PowerPoint</Application>
  <PresentationFormat>Widescreen</PresentationFormat>
  <Paragraphs>32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Cover</vt:lpstr>
      <vt:lpstr>Standard layout</vt:lpstr>
      <vt:lpstr>1_Standard layout</vt:lpstr>
      <vt:lpstr>blank</vt:lpstr>
      <vt:lpstr>End Slide</vt:lpstr>
      <vt:lpstr>Discussion about Wallets (internal document)</vt:lpstr>
      <vt:lpstr>PowerPoint Presentation</vt:lpstr>
      <vt:lpstr>National activities to share</vt:lpstr>
      <vt:lpstr>Topics for next time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 Graf</dc:creator>
  <cp:keywords>GN5-1</cp:keywords>
  <cp:lastModifiedBy>Christoph Graf</cp:lastModifiedBy>
  <cp:revision>20</cp:revision>
  <dcterms:created xsi:type="dcterms:W3CDTF">2024-09-10T08:58:59Z</dcterms:created>
  <dcterms:modified xsi:type="dcterms:W3CDTF">2024-09-18T09:53:59Z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0x010100C49964085BF03940BF1408810DA7C764</vt:lpwstr>
  </property>
  <property fmtid="{D5CDD505-2E9C-101B-9397-08002B2CF9AE}" pid="3" name="_dlc_DocIdItemGuid">
    <vt:lpwstr>6ae6d963-2624-4731-878b-b3e827956d39</vt:lpwstr>
  </property>
  <property fmtid="{D5CDD505-2E9C-101B-9397-08002B2CF9AE}" pid="4" name="MSIP_Label_e5d45f1b-bd49-4758-aadb-0fb229309946_Enabled">
    <vt:lpwstr>true</vt:lpwstr>
  </property>
  <property fmtid="{D5CDD505-2E9C-101B-9397-08002B2CF9AE}" pid="5" name="MSIP_Label_e5d45f1b-bd49-4758-aadb-0fb229309946_SetDate">
    <vt:lpwstr>2024-09-10T09:10:04Z</vt:lpwstr>
  </property>
  <property fmtid="{D5CDD505-2E9C-101B-9397-08002B2CF9AE}" pid="6" name="MSIP_Label_e5d45f1b-bd49-4758-aadb-0fb229309946_Method">
    <vt:lpwstr>Privileged</vt:lpwstr>
  </property>
  <property fmtid="{D5CDD505-2E9C-101B-9397-08002B2CF9AE}" pid="7" name="MSIP_Label_e5d45f1b-bd49-4758-aadb-0fb229309946_Name">
    <vt:lpwstr>Intern</vt:lpwstr>
  </property>
  <property fmtid="{D5CDD505-2E9C-101B-9397-08002B2CF9AE}" pid="8" name="MSIP_Label_e5d45f1b-bd49-4758-aadb-0fb229309946_SiteId">
    <vt:lpwstr>026057f4-2082-4f1e-8d04-3410acf953b4</vt:lpwstr>
  </property>
  <property fmtid="{D5CDD505-2E9C-101B-9397-08002B2CF9AE}" pid="9" name="MSIP_Label_e5d45f1b-bd49-4758-aadb-0fb229309946_ActionId">
    <vt:lpwstr>6e637ee5-1a40-4010-a941-c12d3a28a716</vt:lpwstr>
  </property>
  <property fmtid="{D5CDD505-2E9C-101B-9397-08002B2CF9AE}" pid="10" name="MSIP_Label_e5d45f1b-bd49-4758-aadb-0fb229309946_ContentBits">
    <vt:lpwstr>0</vt:lpwstr>
  </property>
</Properties>
</file>