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98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004360"/>
    <a:srgbClr val="1C4161"/>
    <a:srgbClr val="004361"/>
    <a:srgbClr val="ED1556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34" autoAdjust="0"/>
    <p:restoredTop sz="94660"/>
  </p:normalViewPr>
  <p:slideViewPr>
    <p:cSldViewPr snapToGrid="0">
      <p:cViewPr>
        <p:scale>
          <a:sx n="75" d="100"/>
          <a:sy n="75" d="100"/>
        </p:scale>
        <p:origin x="64" y="3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>
                <a:solidFill>
                  <a:srgbClr val="003F5E"/>
                </a:solidFill>
              </a:rPr>
              <a:t>Networks </a:t>
            </a:r>
            <a:r>
              <a:rPr lang="en-GB" sz="75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582AB8-4E0F-485F-A156-2A124DCF4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eduTEAMS</a:t>
            </a:r>
            <a:r>
              <a:rPr lang="en-GB" dirty="0" smtClean="0"/>
              <a:t> Roadmap</a:t>
            </a:r>
            <a:r>
              <a:rPr lang="sr-Latn-RS" dirty="0" smtClean="0"/>
              <a:t> – snapshot taken for the PLM gate, January 2019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A73856-F768-470F-972C-CEA6E6C0C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02338"/>
              </p:ext>
            </p:extLst>
          </p:nvPr>
        </p:nvGraphicFramePr>
        <p:xfrm>
          <a:off x="341735" y="962018"/>
          <a:ext cx="8277332" cy="560797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39105">
                  <a:extLst>
                    <a:ext uri="{9D8B030D-6E8A-4147-A177-3AD203B41FA5}">
                      <a16:colId xmlns:a16="http://schemas.microsoft.com/office/drawing/2014/main" val="2870401796"/>
                    </a:ext>
                  </a:extLst>
                </a:gridCol>
                <a:gridCol w="2460614">
                  <a:extLst>
                    <a:ext uri="{9D8B030D-6E8A-4147-A177-3AD203B41FA5}">
                      <a16:colId xmlns:a16="http://schemas.microsoft.com/office/drawing/2014/main" val="4199335882"/>
                    </a:ext>
                  </a:extLst>
                </a:gridCol>
                <a:gridCol w="2877613">
                  <a:extLst>
                    <a:ext uri="{9D8B030D-6E8A-4147-A177-3AD203B41FA5}">
                      <a16:colId xmlns:a16="http://schemas.microsoft.com/office/drawing/2014/main" val="3072667798"/>
                    </a:ext>
                  </a:extLst>
                </a:gridCol>
              </a:tblGrid>
              <a:tr h="61431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Delivered</a:t>
                      </a:r>
                      <a:r>
                        <a:rPr lang="sr-Latn-RS" dirty="0" smtClean="0"/>
                        <a:t> (Just shipped)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Working</a:t>
                      </a:r>
                      <a:r>
                        <a:rPr lang="sr-Latn-RS" baseline="0" dirty="0" smtClean="0"/>
                        <a:t> on it - </a:t>
                      </a:r>
                      <a:r>
                        <a:rPr lang="en-GB" dirty="0" smtClean="0"/>
                        <a:t>Near </a:t>
                      </a:r>
                      <a:r>
                        <a:rPr lang="en-GB" dirty="0"/>
                        <a:t>Term</a:t>
                      </a:r>
                    </a:p>
                    <a:p>
                      <a:pPr algn="ctr"/>
                      <a:r>
                        <a:rPr lang="en-GB" dirty="0"/>
                        <a:t>(&lt;6 months)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Commisng soon - </a:t>
                      </a:r>
                      <a:r>
                        <a:rPr lang="en-GB" dirty="0" smtClean="0"/>
                        <a:t>Medium </a:t>
                      </a:r>
                      <a:r>
                        <a:rPr lang="en-GB" dirty="0"/>
                        <a:t>Term</a:t>
                      </a:r>
                    </a:p>
                    <a:p>
                      <a:pPr algn="ctr"/>
                      <a:r>
                        <a:rPr lang="en-GB" dirty="0"/>
                        <a:t>(&lt; 1 year)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675761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Sirtfi</a:t>
                      </a:r>
                      <a:r>
                        <a:rPr lang="sr-Latn-RS" baseline="0" dirty="0" smtClean="0"/>
                        <a:t> declarations in the SAML metadata generation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Active</a:t>
                      </a:r>
                      <a:r>
                        <a:rPr lang="sr-Latn-RS" baseline="0" dirty="0" smtClean="0"/>
                        <a:t> Role Selection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Improvements</a:t>
                      </a:r>
                      <a:r>
                        <a:rPr lang="sr-Latn-RS" baseline="0" dirty="0" smtClean="0"/>
                        <a:t> in the generation of the eduTEAMS user identifier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190388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 support</a:t>
                      </a:r>
                      <a:r>
                        <a:rPr lang="sr-Latn-RS" baseline="0" dirty="0" smtClean="0"/>
                        <a:t> for entity categories in the SAML metadata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for the Pilot</a:t>
                      </a:r>
                      <a:r>
                        <a:rPr lang="sr-Latn-RS" baseline="0" dirty="0" smtClean="0"/>
                        <a:t> Step-up Authentication Service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for Sirtfi for</a:t>
                      </a:r>
                      <a:r>
                        <a:rPr lang="sr-Latn-RS" baseline="0" dirty="0" smtClean="0"/>
                        <a:t> eduTEAMS services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514850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 improvement on</a:t>
                      </a:r>
                      <a:r>
                        <a:rPr lang="sr-Latn-RS" baseline="0" dirty="0" smtClean="0"/>
                        <a:t> Comanage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Attrribute</a:t>
                      </a:r>
                      <a:r>
                        <a:rPr lang="sr-Latn-RS" baseline="0" dirty="0" smtClean="0"/>
                        <a:t> Checker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Update of</a:t>
                      </a:r>
                      <a:r>
                        <a:rPr lang="sr-Latn-RS" baseline="0" dirty="0" smtClean="0"/>
                        <a:t> AUP for eduTEAMS service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877961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</a:t>
                      </a:r>
                      <a:r>
                        <a:rPr lang="sr-Latn-RS" baseline="0" dirty="0" smtClean="0"/>
                        <a:t> improvements on HEXAA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registration flow for Service Providers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Upgrade to</a:t>
                      </a:r>
                      <a:r>
                        <a:rPr lang="sr-Latn-RS" baseline="0" dirty="0" smtClean="0"/>
                        <a:t> Perun V3.3.1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480558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 improvements on Perun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eduTEAMS website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AUP acceptance process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859866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New version of</a:t>
                      </a:r>
                      <a:r>
                        <a:rPr lang="sr-Latn-RS" baseline="0" dirty="0" smtClean="0"/>
                        <a:t> the eduTEAMS Privacy Policy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access</a:t>
                      </a:r>
                      <a:r>
                        <a:rPr lang="sr-Latn-RS" baseline="0" dirty="0" smtClean="0"/>
                        <a:t> to services that require certificate based authentication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</a:t>
                      </a:r>
                      <a:r>
                        <a:rPr lang="sr-Latn-RS" baseline="0" dirty="0" smtClean="0"/>
                        <a:t> of stepping up auth flows in the eduTEAMS proxy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675587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Improved backend intergration</a:t>
                      </a:r>
                      <a:r>
                        <a:rPr lang="sr-Latn-RS" baseline="0" dirty="0" smtClean="0"/>
                        <a:t> with COmanage and HEXAA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Upgrade</a:t>
                      </a:r>
                      <a:r>
                        <a:rPr lang="sr-Latn-RS" baseline="0" dirty="0" smtClean="0"/>
                        <a:t> to COmanage 3.2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469693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suport for account linking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801889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support for informing the users about the attributes released to connected services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53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424690"/>
      </p:ext>
    </p:extLst>
  </p:cSld>
  <p:clrMapOvr>
    <a:masterClrMapping/>
  </p:clrMapOvr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e7019c98-23ef-46f8-8434-cfd3a3bc7393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10425</TotalTime>
  <Words>169</Words>
  <Application>Microsoft Office PowerPoint</Application>
  <PresentationFormat>On-screen Show (16:9)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G%C3%89ANT PPT template 169 (widescreen) format_GEANT template 16 9 format</vt:lpstr>
      <vt:lpstr>eduTEAMS Roadmap – snapshot taken for the PLM gate, January 2019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Marina</cp:lastModifiedBy>
  <cp:revision>172</cp:revision>
  <dcterms:created xsi:type="dcterms:W3CDTF">2015-04-29T14:13:57Z</dcterms:created>
  <dcterms:modified xsi:type="dcterms:W3CDTF">2019-01-24T11:26:14Z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