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4"/>
  </p:notesMasterIdLst>
  <p:sldIdLst>
    <p:sldId id="364" r:id="rId8"/>
    <p:sldId id="365" r:id="rId9"/>
    <p:sldId id="366" r:id="rId10"/>
    <p:sldId id="367" r:id="rId11"/>
    <p:sldId id="368" r:id="rId12"/>
    <p:sldId id="3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92" autoAdjust="0"/>
    <p:restoredTop sz="81703" autoAdjust="0"/>
  </p:normalViewPr>
  <p:slideViewPr>
    <p:cSldViewPr snapToGrid="0">
      <p:cViewPr varScale="1">
        <p:scale>
          <a:sx n="127" d="100"/>
          <a:sy n="127" d="100"/>
        </p:scale>
        <p:origin x="32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ownload/attachments/120500433/eduTEAMS%20Discovery%20Service%20Feedback%20Report.pdf?version=1&amp;modificationDate=1556205985146&amp;api=v2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_RkbM032coe07Xa3LfDBWbSQezA4L_z3CyO9lsnvJiI/edit?usp=sharing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785D2E-A180-8A41-A8F6-2CE8D7825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Gather feedback from current pilot users on the existing discovery pilot service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Handover/transition the </a:t>
            </a:r>
            <a:r>
              <a:rPr lang="en-US" dirty="0" err="1"/>
              <a:t>eduTEAM</a:t>
            </a:r>
            <a:r>
              <a:rPr lang="en-US" dirty="0"/>
              <a:t> Discovery Service to the WP5 T1 eduGAIN service.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Continue work on RA21. In particular:</a:t>
            </a:r>
          </a:p>
          <a:p>
            <a:pPr lvl="1"/>
            <a:r>
              <a:rPr lang="en-US" dirty="0"/>
              <a:t>Review and provide inputs on the RA21 work from GÉANT's point of view.</a:t>
            </a:r>
          </a:p>
          <a:p>
            <a:pPr lvl="1"/>
            <a:r>
              <a:rPr lang="en-US" dirty="0"/>
              <a:t>Figure out if and how to best operate a Discovery Service for eduGAIN community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186458-E8D4-F343-BD80-79B83E9EA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Sprint Objectives</a:t>
            </a:r>
          </a:p>
        </p:txBody>
      </p:sp>
    </p:spTree>
    <p:extLst>
      <p:ext uri="{BB962C8B-B14F-4D97-AF65-F5344CB8AC3E}">
        <p14:creationId xmlns:p14="http://schemas.microsoft.com/office/powerpoint/2010/main" val="524765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FBCA33-99C8-0B4E-8F35-DC6F3F6FF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145" y="1428050"/>
            <a:ext cx="5644561" cy="4351338"/>
          </a:xfrm>
        </p:spPr>
        <p:txBody>
          <a:bodyPr/>
          <a:lstStyle/>
          <a:p>
            <a:r>
              <a:rPr lang="en-US" dirty="0"/>
              <a:t>7 of 9 SP operators have answered </a:t>
            </a:r>
            <a:br>
              <a:rPr lang="en-US" dirty="0"/>
            </a:br>
            <a:endParaRPr lang="en-US" dirty="0"/>
          </a:p>
          <a:p>
            <a:r>
              <a:rPr lang="en-US" dirty="0"/>
              <a:t>Draft report written </a:t>
            </a:r>
            <a:br>
              <a:rPr lang="en-US" dirty="0"/>
            </a:br>
            <a:r>
              <a:rPr lang="en-US" dirty="0"/>
              <a:t>(minus potentially 2 answers)</a:t>
            </a:r>
          </a:p>
          <a:p>
            <a:endParaRPr lang="en-US" dirty="0"/>
          </a:p>
          <a:p>
            <a:r>
              <a:rPr lang="en-US" dirty="0"/>
              <a:t>Small sample but neutral or positive </a:t>
            </a:r>
            <a:br>
              <a:rPr lang="en-US" dirty="0"/>
            </a:br>
            <a:r>
              <a:rPr lang="en-US" dirty="0"/>
              <a:t>feedback from SP operators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F317AF-EB2C-494F-9FC4-6C9BBD15F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Feedback Report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B34BA523-B188-5C46-93DE-37B47146B4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02" y="1290263"/>
            <a:ext cx="4407144" cy="48166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624CBB-4F42-2D42-8B21-2A8866F0C447}"/>
              </a:ext>
            </a:extLst>
          </p:cNvPr>
          <p:cNvSpPr/>
          <p:nvPr/>
        </p:nvSpPr>
        <p:spPr>
          <a:xfrm>
            <a:off x="998895" y="5845059"/>
            <a:ext cx="96229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Link: </a:t>
            </a:r>
            <a:r>
              <a:rPr lang="en-GB" sz="1400" dirty="0">
                <a:hlinkClick r:id="rId3"/>
              </a:rPr>
              <a:t>https://wiki.geant.org/download/attachments/120500433/eduTEAMS%20Discovery%20Service%20Feedback%20Report.pdf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3458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B5F4E2-A992-D74B-87E1-4DBFD73701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71" y="1136073"/>
            <a:ext cx="6056891" cy="536969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A0206E-03E1-784E-9A7A-E34C1447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7181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481F9C-F441-424A-A38F-CEDB635A1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Discussion with Davide on how DS will be migrated to eduGAIN</a:t>
            </a:r>
          </a:p>
          <a:p>
            <a:r>
              <a:rPr lang="en-GB" dirty="0"/>
              <a:t>Plan was created to migrate service</a:t>
            </a:r>
          </a:p>
          <a:p>
            <a:r>
              <a:rPr lang="en-GB" dirty="0"/>
              <a:t>Service was renamed to DSX</a:t>
            </a:r>
          </a:p>
          <a:p>
            <a:pPr lvl="1"/>
            <a:r>
              <a:rPr lang="en-GB" dirty="0" err="1"/>
              <a:t>discovery.eduteams.org</a:t>
            </a:r>
            <a:r>
              <a:rPr lang="en-GB" dirty="0"/>
              <a:t> -&gt; </a:t>
            </a:r>
            <a:r>
              <a:rPr lang="en-GB" dirty="0" err="1"/>
              <a:t>dsx.edugain.org</a:t>
            </a:r>
            <a:endParaRPr lang="en-GB" dirty="0"/>
          </a:p>
          <a:p>
            <a:r>
              <a:rPr lang="en-GB" dirty="0"/>
              <a:t>Documentation and privacy statement were moved and adapted</a:t>
            </a:r>
          </a:p>
          <a:p>
            <a:r>
              <a:rPr lang="en-GB" dirty="0"/>
              <a:t>Current service can be migrated without any changes on their side (thanks to HTTP redirect)</a:t>
            </a:r>
          </a:p>
          <a:p>
            <a:pPr lvl="1"/>
            <a:r>
              <a:rPr lang="en-GB" dirty="0"/>
              <a:t>Still, we will inform them yet about the change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9CB0AC-B6F3-AE48-AB9B-4A9D40625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2. Handover/Transitioning </a:t>
            </a:r>
            <a:r>
              <a:rPr lang="en-GB" dirty="0" err="1"/>
              <a:t>eduTEAMS</a:t>
            </a:r>
            <a:r>
              <a:rPr lang="en-GB" dirty="0"/>
              <a:t> Discovery Service</a:t>
            </a:r>
          </a:p>
        </p:txBody>
      </p:sp>
    </p:spTree>
    <p:extLst>
      <p:ext uri="{BB962C8B-B14F-4D97-AF65-F5344CB8AC3E}">
        <p14:creationId xmlns:p14="http://schemas.microsoft.com/office/powerpoint/2010/main" val="360616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EDF17E-38F4-754C-8B57-6BB7B0CB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Reviewed and compared DSX and </a:t>
            </a:r>
            <a:r>
              <a:rPr lang="en-GB" dirty="0" err="1"/>
              <a:t>SeamlessAcesss</a:t>
            </a:r>
            <a:r>
              <a:rPr lang="en-GB" dirty="0"/>
              <a:t> service (becoming available in October)</a:t>
            </a:r>
          </a:p>
          <a:p>
            <a:r>
              <a:rPr lang="en-GB" dirty="0"/>
              <a:t>Tested 2 of 3 Seamless Access </a:t>
            </a:r>
            <a:br>
              <a:rPr lang="en-GB" dirty="0"/>
            </a:br>
            <a:r>
              <a:rPr lang="en-GB" dirty="0"/>
              <a:t>integration options</a:t>
            </a:r>
          </a:p>
          <a:p>
            <a:r>
              <a:rPr lang="en-GB" dirty="0"/>
              <a:t>Recommendation on how GÉANT should </a:t>
            </a:r>
            <a:br>
              <a:rPr lang="en-GB" dirty="0"/>
            </a:br>
            <a:r>
              <a:rPr lang="en-GB" dirty="0"/>
              <a:t>proceed with the two DS services is yet </a:t>
            </a:r>
            <a:br>
              <a:rPr lang="en-GB" dirty="0"/>
            </a:br>
            <a:r>
              <a:rPr lang="en-GB" dirty="0"/>
              <a:t>pending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18866C-E637-064C-89BB-7AD062DBC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3. RA21/Seamless Access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BF436-EB6C-0548-B7C8-BEA5D68A9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9758" y="2067032"/>
            <a:ext cx="2780727" cy="33629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2D2DDA-173B-7B41-B01F-313EBAB531E1}"/>
              </a:ext>
            </a:extLst>
          </p:cNvPr>
          <p:cNvSpPr/>
          <p:nvPr/>
        </p:nvSpPr>
        <p:spPr>
          <a:xfrm>
            <a:off x="3139640" y="5815607"/>
            <a:ext cx="7753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Link: </a:t>
            </a:r>
            <a:r>
              <a:rPr lang="en-GB" sz="1200" dirty="0">
                <a:hlinkClick r:id="rId3"/>
              </a:rPr>
              <a:t>https://docs.google.com/document/d/1_RkbM032coe07Xa3LfDBWbSQezA4L_z3CyO9lsnvJiI/edit?usp=sharing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5557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94A556-BF4B-624E-9029-48422C01B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UI changes to make DSX similar to </a:t>
            </a:r>
            <a:r>
              <a:rPr lang="en-GB" dirty="0" err="1"/>
              <a:t>SeamlessAccess</a:t>
            </a:r>
            <a:r>
              <a:rPr lang="en-GB" dirty="0"/>
              <a:t> UI</a:t>
            </a:r>
          </a:p>
          <a:p>
            <a:r>
              <a:rPr lang="en-GB" dirty="0"/>
              <a:t>Information to SP operators regarding name/URL change of service</a:t>
            </a:r>
          </a:p>
          <a:p>
            <a:r>
              <a:rPr lang="en-GB" dirty="0"/>
              <a:t>Actual redirect from old to new service URL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B4FB6A-8CBC-6745-922B-69340FA6C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missing yet</a:t>
            </a:r>
          </a:p>
        </p:txBody>
      </p:sp>
    </p:spTree>
    <p:extLst>
      <p:ext uri="{BB962C8B-B14F-4D97-AF65-F5344CB8AC3E}">
        <p14:creationId xmlns:p14="http://schemas.microsoft.com/office/powerpoint/2010/main" val="364974668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http://intranet.geant.org/gn4/3/_layouts/15/DocIdRedir.aspx?ID=GN43-515-136</Url>
      <Description>GN43-515-136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7" ma:contentTypeDescription="Create a new document." ma:contentTypeScope="" ma:versionID="8377ac23359e8f64735b30809a142bcb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2A78A-BF01-44C7-9E35-6D822C0E8866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e2e8627e-9120-4592-bf70-1c86d23ddb27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3c70a20-266a-45ad-bf4a-dd457e1766dc"/>
  </ds:schemaRefs>
</ds:datastoreItem>
</file>

<file path=customXml/itemProps3.xml><?xml version="1.0" encoding="utf-8"?>
<ds:datastoreItem xmlns:ds="http://schemas.openxmlformats.org/officeDocument/2006/customXml" ds:itemID="{6042C2AF-76C5-467F-B6C5-8BF7275090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5554</TotalTime>
  <Words>301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Custom Design</vt:lpstr>
      <vt:lpstr>1_Custom Design</vt:lpstr>
      <vt:lpstr>Office Theme</vt:lpstr>
      <vt:lpstr>Sprint Objectives</vt:lpstr>
      <vt:lpstr>1. Feedback Report</vt:lpstr>
      <vt:lpstr>Conclusions</vt:lpstr>
      <vt:lpstr>2. Handover/Transitioning eduTEAMS Discovery Service</vt:lpstr>
      <vt:lpstr>3. RA21/Seamless Access</vt:lpstr>
      <vt:lpstr>What’s missing yet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Sprint Objectives</dc:title>
  <dc:creator>Lukas Hämmerle</dc:creator>
  <cp:lastModifiedBy>Hämmerle Lukas</cp:lastModifiedBy>
  <cp:revision>22</cp:revision>
  <dcterms:created xsi:type="dcterms:W3CDTF">2019-04-05T07:09:25Z</dcterms:created>
  <dcterms:modified xsi:type="dcterms:W3CDTF">2019-11-12T11:19:43Z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