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10" autoAdjust="0"/>
  </p:normalViewPr>
  <p:slideViewPr>
    <p:cSldViewPr snapToGrid="0" snapToObjects="1">
      <p:cViewPr varScale="1">
        <p:scale>
          <a:sx n="79" d="100"/>
          <a:sy n="79" d="100"/>
        </p:scale>
        <p:origin x="-15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37BBF8-2D6E-EB4A-954D-B76F0B999775}" type="doc">
      <dgm:prSet loTypeId="urn:microsoft.com/office/officeart/2005/8/layout/default" loCatId="" qsTypeId="urn:microsoft.com/office/officeart/2005/8/quickstyle/simple4" qsCatId="simple" csTypeId="urn:microsoft.com/office/officeart/2005/8/colors/accent2_4" csCatId="accent2" phldr="1"/>
      <dgm:spPr/>
      <dgm:t>
        <a:bodyPr/>
        <a:lstStyle/>
        <a:p>
          <a:endParaRPr lang="en-US"/>
        </a:p>
      </dgm:t>
    </dgm:pt>
    <dgm:pt modelId="{9A940EFA-0DE5-794E-9538-2B19E6CB63C6}">
      <dgm:prSet phldrT="[Text]"/>
      <dgm:spPr/>
      <dgm:t>
        <a:bodyPr/>
        <a:lstStyle/>
        <a:p>
          <a:r>
            <a:rPr lang="en-US" dirty="0" smtClean="0"/>
            <a:t>SAFGUARDS</a:t>
          </a:r>
          <a:endParaRPr lang="en-US" dirty="0"/>
        </a:p>
      </dgm:t>
    </dgm:pt>
    <dgm:pt modelId="{BF4C83A0-561E-494E-BE36-1B3FE10597FD}" type="parTrans" cxnId="{263D5D8D-C929-2B48-ACBD-E59B534E5EB4}">
      <dgm:prSet/>
      <dgm:spPr/>
      <dgm:t>
        <a:bodyPr/>
        <a:lstStyle/>
        <a:p>
          <a:endParaRPr lang="en-US"/>
        </a:p>
      </dgm:t>
    </dgm:pt>
    <dgm:pt modelId="{5FB5B75A-CFCD-1E45-BD5A-8FE68AE2A8F7}" type="sibTrans" cxnId="{263D5D8D-C929-2B48-ACBD-E59B534E5EB4}">
      <dgm:prSet/>
      <dgm:spPr/>
      <dgm:t>
        <a:bodyPr/>
        <a:lstStyle/>
        <a:p>
          <a:endParaRPr lang="en-US"/>
        </a:p>
      </dgm:t>
    </dgm:pt>
    <dgm:pt modelId="{4BBF1086-5C82-6C4C-834C-70432DE41840}">
      <dgm:prSet phldrT="[Text]"/>
      <dgm:spPr/>
      <dgm:t>
        <a:bodyPr/>
        <a:lstStyle/>
        <a:p>
          <a:r>
            <a:rPr lang="en-US" dirty="0" smtClean="0"/>
            <a:t>TRANSPARENCY</a:t>
          </a:r>
          <a:endParaRPr lang="en-US" dirty="0"/>
        </a:p>
      </dgm:t>
    </dgm:pt>
    <dgm:pt modelId="{88123E90-5F8D-6746-A6A6-939E198C8F19}" type="parTrans" cxnId="{295FF7A2-8ABD-9D46-8FB8-6BCF662343FB}">
      <dgm:prSet/>
      <dgm:spPr/>
      <dgm:t>
        <a:bodyPr/>
        <a:lstStyle/>
        <a:p>
          <a:endParaRPr lang="en-US"/>
        </a:p>
      </dgm:t>
    </dgm:pt>
    <dgm:pt modelId="{8BBFDB02-4D51-F74D-BF63-999A067BE933}" type="sibTrans" cxnId="{295FF7A2-8ABD-9D46-8FB8-6BCF662343FB}">
      <dgm:prSet/>
      <dgm:spPr/>
      <dgm:t>
        <a:bodyPr/>
        <a:lstStyle/>
        <a:p>
          <a:endParaRPr lang="en-US"/>
        </a:p>
      </dgm:t>
    </dgm:pt>
    <dgm:pt modelId="{7593B1EE-6470-8C4B-AB85-07F08FDC8154}">
      <dgm:prSet phldrT="[Text]"/>
      <dgm:spPr/>
      <dgm:t>
        <a:bodyPr/>
        <a:lstStyle/>
        <a:p>
          <a:r>
            <a:rPr lang="en-US" dirty="0" smtClean="0"/>
            <a:t>IMPACT MANAGEMENT</a:t>
          </a:r>
          <a:endParaRPr lang="en-US" dirty="0"/>
        </a:p>
      </dgm:t>
    </dgm:pt>
    <dgm:pt modelId="{3A8DED61-8539-1744-8860-110AB0C89B33}" type="parTrans" cxnId="{C00DFEE7-0CCF-A44B-ACDD-FED79934FAAB}">
      <dgm:prSet/>
      <dgm:spPr/>
      <dgm:t>
        <a:bodyPr/>
        <a:lstStyle/>
        <a:p>
          <a:endParaRPr lang="en-US"/>
        </a:p>
      </dgm:t>
    </dgm:pt>
    <dgm:pt modelId="{657B8F0E-9375-654F-BC14-BD61FCEADEAB}" type="sibTrans" cxnId="{C00DFEE7-0CCF-A44B-ACDD-FED79934FAAB}">
      <dgm:prSet/>
      <dgm:spPr/>
      <dgm:t>
        <a:bodyPr/>
        <a:lstStyle/>
        <a:p>
          <a:endParaRPr lang="en-US"/>
        </a:p>
      </dgm:t>
    </dgm:pt>
    <dgm:pt modelId="{9E4A9FCA-1718-8F44-91CF-27E1DBC2886D}">
      <dgm:prSet phldrT="[Text]"/>
      <dgm:spPr/>
      <dgm:t>
        <a:bodyPr/>
        <a:lstStyle/>
        <a:p>
          <a:r>
            <a:rPr lang="en-US" dirty="0" smtClean="0"/>
            <a:t>LEGITIMATE REASONS</a:t>
          </a:r>
          <a:endParaRPr lang="en-US" dirty="0"/>
        </a:p>
      </dgm:t>
    </dgm:pt>
    <dgm:pt modelId="{08E5F82B-4D94-D642-801D-493B65D62B55}" type="parTrans" cxnId="{DA8F1E83-8E33-B445-83A7-E3999551F8C1}">
      <dgm:prSet/>
      <dgm:spPr/>
      <dgm:t>
        <a:bodyPr/>
        <a:lstStyle/>
        <a:p>
          <a:endParaRPr lang="en-US"/>
        </a:p>
      </dgm:t>
    </dgm:pt>
    <dgm:pt modelId="{E53416DA-0B5A-B649-82B4-E623AE185577}" type="sibTrans" cxnId="{DA8F1E83-8E33-B445-83A7-E3999551F8C1}">
      <dgm:prSet/>
      <dgm:spPr/>
      <dgm:t>
        <a:bodyPr/>
        <a:lstStyle/>
        <a:p>
          <a:endParaRPr lang="en-US"/>
        </a:p>
      </dgm:t>
    </dgm:pt>
    <dgm:pt modelId="{F37F780E-0182-B94E-9713-B01D6CF0D687}">
      <dgm:prSet phldrT="[Text]"/>
      <dgm:spPr/>
      <dgm:t>
        <a:bodyPr/>
        <a:lstStyle/>
        <a:p>
          <a:r>
            <a:rPr lang="en-US" dirty="0" smtClean="0"/>
            <a:t>BALANCE</a:t>
          </a:r>
          <a:endParaRPr lang="en-US" dirty="0"/>
        </a:p>
      </dgm:t>
    </dgm:pt>
    <dgm:pt modelId="{26E75DBE-4C8B-7A4E-82F6-56D6AB6F753C}" type="parTrans" cxnId="{A6039D28-1D17-4440-9F35-51C9A5872C20}">
      <dgm:prSet/>
      <dgm:spPr/>
      <dgm:t>
        <a:bodyPr/>
        <a:lstStyle/>
        <a:p>
          <a:endParaRPr lang="en-US"/>
        </a:p>
      </dgm:t>
    </dgm:pt>
    <dgm:pt modelId="{74DA8962-EB6A-1D4D-B5FB-F4D9AADCA073}" type="sibTrans" cxnId="{A6039D28-1D17-4440-9F35-51C9A5872C20}">
      <dgm:prSet/>
      <dgm:spPr/>
      <dgm:t>
        <a:bodyPr/>
        <a:lstStyle/>
        <a:p>
          <a:endParaRPr lang="en-US"/>
        </a:p>
      </dgm:t>
    </dgm:pt>
    <dgm:pt modelId="{25C86601-1A60-9E4D-BB66-DCF2F4AC4F0C}">
      <dgm:prSet phldrT="[Text]"/>
      <dgm:spPr/>
      <dgm:t>
        <a:bodyPr/>
        <a:lstStyle/>
        <a:p>
          <a:r>
            <a:rPr lang="en-US" dirty="0" smtClean="0"/>
            <a:t>CASE BY CASE</a:t>
          </a:r>
          <a:endParaRPr lang="en-US" dirty="0"/>
        </a:p>
      </dgm:t>
    </dgm:pt>
    <dgm:pt modelId="{0AC2E3A7-990B-9F4E-B795-8E7BA389AB29}" type="parTrans" cxnId="{D0987AEF-4B5D-DC47-9502-22F70C1CD33B}">
      <dgm:prSet/>
      <dgm:spPr/>
      <dgm:t>
        <a:bodyPr/>
        <a:lstStyle/>
        <a:p>
          <a:endParaRPr lang="en-US"/>
        </a:p>
      </dgm:t>
    </dgm:pt>
    <dgm:pt modelId="{EEFFAB88-0E15-7441-9FA6-5B45EB6345BE}" type="sibTrans" cxnId="{D0987AEF-4B5D-DC47-9502-22F70C1CD33B}">
      <dgm:prSet/>
      <dgm:spPr/>
      <dgm:t>
        <a:bodyPr/>
        <a:lstStyle/>
        <a:p>
          <a:endParaRPr lang="en-US"/>
        </a:p>
      </dgm:t>
    </dgm:pt>
    <dgm:pt modelId="{AE23F17A-D3C6-7A41-BB28-56833C94721B}" type="pres">
      <dgm:prSet presAssocID="{4837BBF8-2D6E-EB4A-954D-B76F0B999775}" presName="diagram" presStyleCnt="0">
        <dgm:presLayoutVars>
          <dgm:dir/>
          <dgm:resizeHandles val="exact"/>
        </dgm:presLayoutVars>
      </dgm:prSet>
      <dgm:spPr/>
      <dgm:t>
        <a:bodyPr/>
        <a:lstStyle/>
        <a:p>
          <a:endParaRPr lang="en-US"/>
        </a:p>
      </dgm:t>
    </dgm:pt>
    <dgm:pt modelId="{818F6FB7-A7BD-6249-9D86-8DE10CE8A6B3}" type="pres">
      <dgm:prSet presAssocID="{9A940EFA-0DE5-794E-9538-2B19E6CB63C6}" presName="node" presStyleLbl="node1" presStyleIdx="0" presStyleCnt="6">
        <dgm:presLayoutVars>
          <dgm:bulletEnabled val="1"/>
        </dgm:presLayoutVars>
      </dgm:prSet>
      <dgm:spPr/>
      <dgm:t>
        <a:bodyPr/>
        <a:lstStyle/>
        <a:p>
          <a:endParaRPr lang="en-US"/>
        </a:p>
      </dgm:t>
    </dgm:pt>
    <dgm:pt modelId="{E366336C-B9BF-D44D-8B47-54CC28EB0844}" type="pres">
      <dgm:prSet presAssocID="{5FB5B75A-CFCD-1E45-BD5A-8FE68AE2A8F7}" presName="sibTrans" presStyleCnt="0"/>
      <dgm:spPr/>
    </dgm:pt>
    <dgm:pt modelId="{7F29BB13-2615-A24A-B232-BA8F7786088F}" type="pres">
      <dgm:prSet presAssocID="{4BBF1086-5C82-6C4C-834C-70432DE41840}" presName="node" presStyleLbl="node1" presStyleIdx="1" presStyleCnt="6">
        <dgm:presLayoutVars>
          <dgm:bulletEnabled val="1"/>
        </dgm:presLayoutVars>
      </dgm:prSet>
      <dgm:spPr/>
      <dgm:t>
        <a:bodyPr/>
        <a:lstStyle/>
        <a:p>
          <a:endParaRPr lang="en-US"/>
        </a:p>
      </dgm:t>
    </dgm:pt>
    <dgm:pt modelId="{50AB0CA2-AD93-F945-900F-FBA7086C690B}" type="pres">
      <dgm:prSet presAssocID="{8BBFDB02-4D51-F74D-BF63-999A067BE933}" presName="sibTrans" presStyleCnt="0"/>
      <dgm:spPr/>
    </dgm:pt>
    <dgm:pt modelId="{20F949CB-6A8B-8C48-B7C1-D8B823E20C95}" type="pres">
      <dgm:prSet presAssocID="{7593B1EE-6470-8C4B-AB85-07F08FDC8154}" presName="node" presStyleLbl="node1" presStyleIdx="2" presStyleCnt="6">
        <dgm:presLayoutVars>
          <dgm:bulletEnabled val="1"/>
        </dgm:presLayoutVars>
      </dgm:prSet>
      <dgm:spPr/>
      <dgm:t>
        <a:bodyPr/>
        <a:lstStyle/>
        <a:p>
          <a:endParaRPr lang="en-US"/>
        </a:p>
      </dgm:t>
    </dgm:pt>
    <dgm:pt modelId="{418EA951-671C-9640-84B8-9E33B7BA2A5F}" type="pres">
      <dgm:prSet presAssocID="{657B8F0E-9375-654F-BC14-BD61FCEADEAB}" presName="sibTrans" presStyleCnt="0"/>
      <dgm:spPr/>
    </dgm:pt>
    <dgm:pt modelId="{7154BF31-5AFA-BA47-B51A-CE0AE9B65CC6}" type="pres">
      <dgm:prSet presAssocID="{9E4A9FCA-1718-8F44-91CF-27E1DBC2886D}" presName="node" presStyleLbl="node1" presStyleIdx="3" presStyleCnt="6">
        <dgm:presLayoutVars>
          <dgm:bulletEnabled val="1"/>
        </dgm:presLayoutVars>
      </dgm:prSet>
      <dgm:spPr/>
      <dgm:t>
        <a:bodyPr/>
        <a:lstStyle/>
        <a:p>
          <a:endParaRPr lang="en-US"/>
        </a:p>
      </dgm:t>
    </dgm:pt>
    <dgm:pt modelId="{A2148968-9AA4-C248-913B-59A7AADDC44F}" type="pres">
      <dgm:prSet presAssocID="{E53416DA-0B5A-B649-82B4-E623AE185577}" presName="sibTrans" presStyleCnt="0"/>
      <dgm:spPr/>
    </dgm:pt>
    <dgm:pt modelId="{F82ED3DF-FB52-494A-BDC3-C327516806DD}" type="pres">
      <dgm:prSet presAssocID="{F37F780E-0182-B94E-9713-B01D6CF0D687}" presName="node" presStyleLbl="node1" presStyleIdx="4" presStyleCnt="6">
        <dgm:presLayoutVars>
          <dgm:bulletEnabled val="1"/>
        </dgm:presLayoutVars>
      </dgm:prSet>
      <dgm:spPr/>
      <dgm:t>
        <a:bodyPr/>
        <a:lstStyle/>
        <a:p>
          <a:endParaRPr lang="en-US"/>
        </a:p>
      </dgm:t>
    </dgm:pt>
    <dgm:pt modelId="{FE1E9F8A-4063-B34A-9D46-C66BC41404A8}" type="pres">
      <dgm:prSet presAssocID="{74DA8962-EB6A-1D4D-B5FB-F4D9AADCA073}" presName="sibTrans" presStyleCnt="0"/>
      <dgm:spPr/>
    </dgm:pt>
    <dgm:pt modelId="{E1770E43-4E18-2245-9FA7-A47C77486603}" type="pres">
      <dgm:prSet presAssocID="{25C86601-1A60-9E4D-BB66-DCF2F4AC4F0C}" presName="node" presStyleLbl="node1" presStyleIdx="5" presStyleCnt="6">
        <dgm:presLayoutVars>
          <dgm:bulletEnabled val="1"/>
        </dgm:presLayoutVars>
      </dgm:prSet>
      <dgm:spPr/>
      <dgm:t>
        <a:bodyPr/>
        <a:lstStyle/>
        <a:p>
          <a:endParaRPr lang="en-US"/>
        </a:p>
      </dgm:t>
    </dgm:pt>
  </dgm:ptLst>
  <dgm:cxnLst>
    <dgm:cxn modelId="{A6039D28-1D17-4440-9F35-51C9A5872C20}" srcId="{4837BBF8-2D6E-EB4A-954D-B76F0B999775}" destId="{F37F780E-0182-B94E-9713-B01D6CF0D687}" srcOrd="4" destOrd="0" parTransId="{26E75DBE-4C8B-7A4E-82F6-56D6AB6F753C}" sibTransId="{74DA8962-EB6A-1D4D-B5FB-F4D9AADCA073}"/>
    <dgm:cxn modelId="{C00DFEE7-0CCF-A44B-ACDD-FED79934FAAB}" srcId="{4837BBF8-2D6E-EB4A-954D-B76F0B999775}" destId="{7593B1EE-6470-8C4B-AB85-07F08FDC8154}" srcOrd="2" destOrd="0" parTransId="{3A8DED61-8539-1744-8860-110AB0C89B33}" sibTransId="{657B8F0E-9375-654F-BC14-BD61FCEADEAB}"/>
    <dgm:cxn modelId="{B695300D-F28B-5F47-B458-66F460F61FA5}" type="presOf" srcId="{7593B1EE-6470-8C4B-AB85-07F08FDC8154}" destId="{20F949CB-6A8B-8C48-B7C1-D8B823E20C95}" srcOrd="0" destOrd="0" presId="urn:microsoft.com/office/officeart/2005/8/layout/default"/>
    <dgm:cxn modelId="{D0987AEF-4B5D-DC47-9502-22F70C1CD33B}" srcId="{4837BBF8-2D6E-EB4A-954D-B76F0B999775}" destId="{25C86601-1A60-9E4D-BB66-DCF2F4AC4F0C}" srcOrd="5" destOrd="0" parTransId="{0AC2E3A7-990B-9F4E-B795-8E7BA389AB29}" sibTransId="{EEFFAB88-0E15-7441-9FA6-5B45EB6345BE}"/>
    <dgm:cxn modelId="{DA8F1E83-8E33-B445-83A7-E3999551F8C1}" srcId="{4837BBF8-2D6E-EB4A-954D-B76F0B999775}" destId="{9E4A9FCA-1718-8F44-91CF-27E1DBC2886D}" srcOrd="3" destOrd="0" parTransId="{08E5F82B-4D94-D642-801D-493B65D62B55}" sibTransId="{E53416DA-0B5A-B649-82B4-E623AE185577}"/>
    <dgm:cxn modelId="{851DCD2C-8E07-F441-9C2A-ECC4A23E0DCB}" type="presOf" srcId="{4BBF1086-5C82-6C4C-834C-70432DE41840}" destId="{7F29BB13-2615-A24A-B232-BA8F7786088F}" srcOrd="0" destOrd="0" presId="urn:microsoft.com/office/officeart/2005/8/layout/default"/>
    <dgm:cxn modelId="{BED01AC9-3999-B742-A185-4C677F97E58D}" type="presOf" srcId="{F37F780E-0182-B94E-9713-B01D6CF0D687}" destId="{F82ED3DF-FB52-494A-BDC3-C327516806DD}" srcOrd="0" destOrd="0" presId="urn:microsoft.com/office/officeart/2005/8/layout/default"/>
    <dgm:cxn modelId="{295FF7A2-8ABD-9D46-8FB8-6BCF662343FB}" srcId="{4837BBF8-2D6E-EB4A-954D-B76F0B999775}" destId="{4BBF1086-5C82-6C4C-834C-70432DE41840}" srcOrd="1" destOrd="0" parTransId="{88123E90-5F8D-6746-A6A6-939E198C8F19}" sibTransId="{8BBFDB02-4D51-F74D-BF63-999A067BE933}"/>
    <dgm:cxn modelId="{263D5D8D-C929-2B48-ACBD-E59B534E5EB4}" srcId="{4837BBF8-2D6E-EB4A-954D-B76F0B999775}" destId="{9A940EFA-0DE5-794E-9538-2B19E6CB63C6}" srcOrd="0" destOrd="0" parTransId="{BF4C83A0-561E-494E-BE36-1B3FE10597FD}" sibTransId="{5FB5B75A-CFCD-1E45-BD5A-8FE68AE2A8F7}"/>
    <dgm:cxn modelId="{0FA64E74-50AA-6A45-885C-1B52728CB6E0}" type="presOf" srcId="{9E4A9FCA-1718-8F44-91CF-27E1DBC2886D}" destId="{7154BF31-5AFA-BA47-B51A-CE0AE9B65CC6}" srcOrd="0" destOrd="0" presId="urn:microsoft.com/office/officeart/2005/8/layout/default"/>
    <dgm:cxn modelId="{8A0C8265-62C8-CD49-8FAC-5621A52079F0}" type="presOf" srcId="{9A940EFA-0DE5-794E-9538-2B19E6CB63C6}" destId="{818F6FB7-A7BD-6249-9D86-8DE10CE8A6B3}" srcOrd="0" destOrd="0" presId="urn:microsoft.com/office/officeart/2005/8/layout/default"/>
    <dgm:cxn modelId="{9750BE0F-B201-CF45-BADA-842ECA88DD92}" type="presOf" srcId="{25C86601-1A60-9E4D-BB66-DCF2F4AC4F0C}" destId="{E1770E43-4E18-2245-9FA7-A47C77486603}" srcOrd="0" destOrd="0" presId="urn:microsoft.com/office/officeart/2005/8/layout/default"/>
    <dgm:cxn modelId="{9A873E52-468E-FB49-A3C3-2668B40B0C91}" type="presOf" srcId="{4837BBF8-2D6E-EB4A-954D-B76F0B999775}" destId="{AE23F17A-D3C6-7A41-BB28-56833C94721B}" srcOrd="0" destOrd="0" presId="urn:microsoft.com/office/officeart/2005/8/layout/default"/>
    <dgm:cxn modelId="{C4E5AADC-DCD0-F148-A20C-1D58DBA95C45}" type="presParOf" srcId="{AE23F17A-D3C6-7A41-BB28-56833C94721B}" destId="{818F6FB7-A7BD-6249-9D86-8DE10CE8A6B3}" srcOrd="0" destOrd="0" presId="urn:microsoft.com/office/officeart/2005/8/layout/default"/>
    <dgm:cxn modelId="{4BFE678D-9763-5846-A849-02DBABD8F715}" type="presParOf" srcId="{AE23F17A-D3C6-7A41-BB28-56833C94721B}" destId="{E366336C-B9BF-D44D-8B47-54CC28EB0844}" srcOrd="1" destOrd="0" presId="urn:microsoft.com/office/officeart/2005/8/layout/default"/>
    <dgm:cxn modelId="{040A47FB-D373-0F44-B43C-6306F0C410E8}" type="presParOf" srcId="{AE23F17A-D3C6-7A41-BB28-56833C94721B}" destId="{7F29BB13-2615-A24A-B232-BA8F7786088F}" srcOrd="2" destOrd="0" presId="urn:microsoft.com/office/officeart/2005/8/layout/default"/>
    <dgm:cxn modelId="{C836FA30-A45E-2843-B82E-FD2ABEF7170E}" type="presParOf" srcId="{AE23F17A-D3C6-7A41-BB28-56833C94721B}" destId="{50AB0CA2-AD93-F945-900F-FBA7086C690B}" srcOrd="3" destOrd="0" presId="urn:microsoft.com/office/officeart/2005/8/layout/default"/>
    <dgm:cxn modelId="{96F8C6F4-B67A-6C41-B299-6BAE42EA5535}" type="presParOf" srcId="{AE23F17A-D3C6-7A41-BB28-56833C94721B}" destId="{20F949CB-6A8B-8C48-B7C1-D8B823E20C95}" srcOrd="4" destOrd="0" presId="urn:microsoft.com/office/officeart/2005/8/layout/default"/>
    <dgm:cxn modelId="{CF25F05F-A104-FD45-95EF-BF9F32EEC1A8}" type="presParOf" srcId="{AE23F17A-D3C6-7A41-BB28-56833C94721B}" destId="{418EA951-671C-9640-84B8-9E33B7BA2A5F}" srcOrd="5" destOrd="0" presId="urn:microsoft.com/office/officeart/2005/8/layout/default"/>
    <dgm:cxn modelId="{AA81F12E-F8D9-2642-BD58-EE047FFAD2F8}" type="presParOf" srcId="{AE23F17A-D3C6-7A41-BB28-56833C94721B}" destId="{7154BF31-5AFA-BA47-B51A-CE0AE9B65CC6}" srcOrd="6" destOrd="0" presId="urn:microsoft.com/office/officeart/2005/8/layout/default"/>
    <dgm:cxn modelId="{85E3B60D-2AA7-3346-B1D2-D831BB4D7810}" type="presParOf" srcId="{AE23F17A-D3C6-7A41-BB28-56833C94721B}" destId="{A2148968-9AA4-C248-913B-59A7AADDC44F}" srcOrd="7" destOrd="0" presId="urn:microsoft.com/office/officeart/2005/8/layout/default"/>
    <dgm:cxn modelId="{E1EADCD6-B80F-FA4B-BB09-002577DB333B}" type="presParOf" srcId="{AE23F17A-D3C6-7A41-BB28-56833C94721B}" destId="{F82ED3DF-FB52-494A-BDC3-C327516806DD}" srcOrd="8" destOrd="0" presId="urn:microsoft.com/office/officeart/2005/8/layout/default"/>
    <dgm:cxn modelId="{517CCA19-5E7F-074D-A3C1-2ACD60462510}" type="presParOf" srcId="{AE23F17A-D3C6-7A41-BB28-56833C94721B}" destId="{FE1E9F8A-4063-B34A-9D46-C66BC41404A8}" srcOrd="9" destOrd="0" presId="urn:microsoft.com/office/officeart/2005/8/layout/default"/>
    <dgm:cxn modelId="{4451DF26-146B-2B4B-A436-AE0930BEE5AB}" type="presParOf" srcId="{AE23F17A-D3C6-7A41-BB28-56833C94721B}" destId="{E1770E43-4E18-2245-9FA7-A47C77486603}"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9903B0-B8AF-F343-9248-E35E9D603222}" type="doc">
      <dgm:prSet loTypeId="urn:microsoft.com/office/officeart/2005/8/layout/list1" loCatId="" qsTypeId="urn:microsoft.com/office/officeart/2005/8/quickstyle/simple4" qsCatId="simple" csTypeId="urn:microsoft.com/office/officeart/2005/8/colors/accent2_4" csCatId="accent2" phldr="1"/>
      <dgm:spPr/>
      <dgm:t>
        <a:bodyPr/>
        <a:lstStyle/>
        <a:p>
          <a:endParaRPr lang="en-US"/>
        </a:p>
      </dgm:t>
    </dgm:pt>
    <dgm:pt modelId="{95DC5D8A-FFF5-DF43-9AD1-65CAD10B1FF3}">
      <dgm:prSet phldrT="[Text]"/>
      <dgm:spPr/>
      <dgm:t>
        <a:bodyPr/>
        <a:lstStyle/>
        <a:p>
          <a:r>
            <a:rPr lang="en-US" dirty="0" smtClean="0"/>
            <a:t>STEP ONE</a:t>
          </a:r>
          <a:endParaRPr lang="en-US" dirty="0"/>
        </a:p>
      </dgm:t>
    </dgm:pt>
    <dgm:pt modelId="{14CE885B-68C9-B047-A4C0-CAFED1D3861F}" type="parTrans" cxnId="{72B564A9-3C09-8F49-86D0-A88A05E21ED7}">
      <dgm:prSet/>
      <dgm:spPr/>
      <dgm:t>
        <a:bodyPr/>
        <a:lstStyle/>
        <a:p>
          <a:endParaRPr lang="en-US"/>
        </a:p>
      </dgm:t>
    </dgm:pt>
    <dgm:pt modelId="{FD437299-8657-8647-96D5-958181C7DFF3}" type="sibTrans" cxnId="{72B564A9-3C09-8F49-86D0-A88A05E21ED7}">
      <dgm:prSet/>
      <dgm:spPr/>
      <dgm:t>
        <a:bodyPr/>
        <a:lstStyle/>
        <a:p>
          <a:endParaRPr lang="en-US"/>
        </a:p>
      </dgm:t>
    </dgm:pt>
    <dgm:pt modelId="{05A14F44-27AB-7344-ABCC-66C427E122B9}">
      <dgm:prSet phldrT="[Text]"/>
      <dgm:spPr/>
      <dgm:t>
        <a:bodyPr/>
        <a:lstStyle/>
        <a:p>
          <a:r>
            <a:rPr lang="en-US" dirty="0" smtClean="0"/>
            <a:t>Check that Legitimate Interests is the best approach.</a:t>
          </a:r>
          <a:endParaRPr lang="en-US" dirty="0"/>
        </a:p>
      </dgm:t>
    </dgm:pt>
    <dgm:pt modelId="{4954B17A-6BCE-904D-B35E-1FAD39DA8C2A}" type="parTrans" cxnId="{EB8E10B9-1CD1-FC40-AA98-E37658137D1F}">
      <dgm:prSet/>
      <dgm:spPr/>
      <dgm:t>
        <a:bodyPr/>
        <a:lstStyle/>
        <a:p>
          <a:endParaRPr lang="en-US"/>
        </a:p>
      </dgm:t>
    </dgm:pt>
    <dgm:pt modelId="{0684A56F-5AF1-0940-A11D-F2F17DBFB0CD}" type="sibTrans" cxnId="{EB8E10B9-1CD1-FC40-AA98-E37658137D1F}">
      <dgm:prSet/>
      <dgm:spPr/>
      <dgm:t>
        <a:bodyPr/>
        <a:lstStyle/>
        <a:p>
          <a:endParaRPr lang="en-US"/>
        </a:p>
      </dgm:t>
    </dgm:pt>
    <dgm:pt modelId="{C1F169B3-57D7-314A-94E8-168D77C4E464}">
      <dgm:prSet phldrT="[Text]"/>
      <dgm:spPr/>
      <dgm:t>
        <a:bodyPr/>
        <a:lstStyle/>
        <a:p>
          <a:r>
            <a:rPr lang="en-US" dirty="0" smtClean="0"/>
            <a:t>STEP TWO</a:t>
          </a:r>
          <a:endParaRPr lang="en-US" dirty="0"/>
        </a:p>
      </dgm:t>
    </dgm:pt>
    <dgm:pt modelId="{D257FF03-6998-4147-AF62-1CC3B37F5674}" type="parTrans" cxnId="{C8DBEF6B-5827-B54E-96C1-197C983C6BB7}">
      <dgm:prSet/>
      <dgm:spPr/>
      <dgm:t>
        <a:bodyPr/>
        <a:lstStyle/>
        <a:p>
          <a:endParaRPr lang="en-US"/>
        </a:p>
      </dgm:t>
    </dgm:pt>
    <dgm:pt modelId="{E7F32077-C932-504A-8E63-DC497489A79C}" type="sibTrans" cxnId="{C8DBEF6B-5827-B54E-96C1-197C983C6BB7}">
      <dgm:prSet/>
      <dgm:spPr/>
      <dgm:t>
        <a:bodyPr/>
        <a:lstStyle/>
        <a:p>
          <a:endParaRPr lang="en-US"/>
        </a:p>
      </dgm:t>
    </dgm:pt>
    <dgm:pt modelId="{CBC8C246-88F7-C247-A3F4-C1606987FFBA}">
      <dgm:prSet phldrT="[Text]"/>
      <dgm:spPr/>
      <dgm:t>
        <a:bodyPr/>
        <a:lstStyle/>
        <a:p>
          <a:r>
            <a:rPr lang="en-US" dirty="0" smtClean="0"/>
            <a:t>Qualify the legitimacy of the request – lawful, clearly articulated, real need.</a:t>
          </a:r>
          <a:endParaRPr lang="en-US" dirty="0"/>
        </a:p>
      </dgm:t>
    </dgm:pt>
    <dgm:pt modelId="{331F2434-5C87-D242-94A2-A3B75B79419A}" type="parTrans" cxnId="{7826DBD6-FA26-8B4A-83CE-DBC69DD2429F}">
      <dgm:prSet/>
      <dgm:spPr/>
      <dgm:t>
        <a:bodyPr/>
        <a:lstStyle/>
        <a:p>
          <a:endParaRPr lang="en-US"/>
        </a:p>
      </dgm:t>
    </dgm:pt>
    <dgm:pt modelId="{73D95A2C-8AA9-394C-8B99-22DC835C5C51}" type="sibTrans" cxnId="{7826DBD6-FA26-8B4A-83CE-DBC69DD2429F}">
      <dgm:prSet/>
      <dgm:spPr/>
      <dgm:t>
        <a:bodyPr/>
        <a:lstStyle/>
        <a:p>
          <a:endParaRPr lang="en-US"/>
        </a:p>
      </dgm:t>
    </dgm:pt>
    <dgm:pt modelId="{3E500FF4-471E-604D-B77B-501FC3018DAD}">
      <dgm:prSet phldrT="[Text]"/>
      <dgm:spPr/>
      <dgm:t>
        <a:bodyPr/>
        <a:lstStyle/>
        <a:p>
          <a:r>
            <a:rPr lang="en-US" dirty="0" smtClean="0"/>
            <a:t>STEP THREE</a:t>
          </a:r>
          <a:endParaRPr lang="en-US" dirty="0"/>
        </a:p>
      </dgm:t>
    </dgm:pt>
    <dgm:pt modelId="{EF0F95AF-0E34-DE41-A9CF-9EF1600A23C1}" type="parTrans" cxnId="{37506BE8-7BF1-3248-8F8B-835016691D83}">
      <dgm:prSet/>
      <dgm:spPr/>
      <dgm:t>
        <a:bodyPr/>
        <a:lstStyle/>
        <a:p>
          <a:endParaRPr lang="en-US"/>
        </a:p>
      </dgm:t>
    </dgm:pt>
    <dgm:pt modelId="{53492CE3-265D-D04A-BAC7-2E20239A01E8}" type="sibTrans" cxnId="{37506BE8-7BF1-3248-8F8B-835016691D83}">
      <dgm:prSet/>
      <dgm:spPr/>
      <dgm:t>
        <a:bodyPr/>
        <a:lstStyle/>
        <a:p>
          <a:endParaRPr lang="en-US"/>
        </a:p>
      </dgm:t>
    </dgm:pt>
    <dgm:pt modelId="{39232C53-5659-A045-B2BF-EF47BFB74566}">
      <dgm:prSet phldrT="[Text]"/>
      <dgm:spPr/>
      <dgm:t>
        <a:bodyPr/>
        <a:lstStyle/>
        <a:p>
          <a:r>
            <a:rPr lang="en-US" dirty="0" smtClean="0"/>
            <a:t>Determine whether the processing is necessary to achieve the goal.</a:t>
          </a:r>
          <a:endParaRPr lang="en-US" dirty="0"/>
        </a:p>
      </dgm:t>
    </dgm:pt>
    <dgm:pt modelId="{F13796E6-E353-C64C-842E-97119BE507D2}" type="parTrans" cxnId="{469D63E1-436B-954D-B9AD-0ECF03842E93}">
      <dgm:prSet/>
      <dgm:spPr/>
      <dgm:t>
        <a:bodyPr/>
        <a:lstStyle/>
        <a:p>
          <a:endParaRPr lang="en-US"/>
        </a:p>
      </dgm:t>
    </dgm:pt>
    <dgm:pt modelId="{26BAB3AE-4C83-B441-8154-1A4D1EF7FC45}" type="sibTrans" cxnId="{469D63E1-436B-954D-B9AD-0ECF03842E93}">
      <dgm:prSet/>
      <dgm:spPr/>
      <dgm:t>
        <a:bodyPr/>
        <a:lstStyle/>
        <a:p>
          <a:endParaRPr lang="en-US"/>
        </a:p>
      </dgm:t>
    </dgm:pt>
    <dgm:pt modelId="{1CFAC199-4775-C54C-A32B-C504E808D70F}" type="pres">
      <dgm:prSet presAssocID="{EC9903B0-B8AF-F343-9248-E35E9D603222}" presName="linear" presStyleCnt="0">
        <dgm:presLayoutVars>
          <dgm:dir/>
          <dgm:animLvl val="lvl"/>
          <dgm:resizeHandles val="exact"/>
        </dgm:presLayoutVars>
      </dgm:prSet>
      <dgm:spPr/>
      <dgm:t>
        <a:bodyPr/>
        <a:lstStyle/>
        <a:p>
          <a:endParaRPr lang="en-US"/>
        </a:p>
      </dgm:t>
    </dgm:pt>
    <dgm:pt modelId="{C67386AF-DD11-114D-9A37-9D285707F802}" type="pres">
      <dgm:prSet presAssocID="{95DC5D8A-FFF5-DF43-9AD1-65CAD10B1FF3}" presName="parentLin" presStyleCnt="0"/>
      <dgm:spPr/>
    </dgm:pt>
    <dgm:pt modelId="{452C60C5-000D-154E-AE03-71ABC60C3FCE}" type="pres">
      <dgm:prSet presAssocID="{95DC5D8A-FFF5-DF43-9AD1-65CAD10B1FF3}" presName="parentLeftMargin" presStyleLbl="node1" presStyleIdx="0" presStyleCnt="3"/>
      <dgm:spPr/>
      <dgm:t>
        <a:bodyPr/>
        <a:lstStyle/>
        <a:p>
          <a:endParaRPr lang="en-US"/>
        </a:p>
      </dgm:t>
    </dgm:pt>
    <dgm:pt modelId="{1E5D2ECD-2C85-284F-8E18-7EB9B36B8BC4}" type="pres">
      <dgm:prSet presAssocID="{95DC5D8A-FFF5-DF43-9AD1-65CAD10B1FF3}" presName="parentText" presStyleLbl="node1" presStyleIdx="0" presStyleCnt="3">
        <dgm:presLayoutVars>
          <dgm:chMax val="0"/>
          <dgm:bulletEnabled val="1"/>
        </dgm:presLayoutVars>
      </dgm:prSet>
      <dgm:spPr/>
      <dgm:t>
        <a:bodyPr/>
        <a:lstStyle/>
        <a:p>
          <a:endParaRPr lang="en-US"/>
        </a:p>
      </dgm:t>
    </dgm:pt>
    <dgm:pt modelId="{12B51B4E-408F-7340-879B-39ACAC787D68}" type="pres">
      <dgm:prSet presAssocID="{95DC5D8A-FFF5-DF43-9AD1-65CAD10B1FF3}" presName="negativeSpace" presStyleCnt="0"/>
      <dgm:spPr/>
    </dgm:pt>
    <dgm:pt modelId="{866E4D00-C8B2-8648-AC27-C9FB246ADF09}" type="pres">
      <dgm:prSet presAssocID="{95DC5D8A-FFF5-DF43-9AD1-65CAD10B1FF3}" presName="childText" presStyleLbl="conFgAcc1" presStyleIdx="0" presStyleCnt="3">
        <dgm:presLayoutVars>
          <dgm:bulletEnabled val="1"/>
        </dgm:presLayoutVars>
      </dgm:prSet>
      <dgm:spPr/>
      <dgm:t>
        <a:bodyPr/>
        <a:lstStyle/>
        <a:p>
          <a:endParaRPr lang="en-US"/>
        </a:p>
      </dgm:t>
    </dgm:pt>
    <dgm:pt modelId="{4EED3D2E-83DE-3546-966E-56AEEE322A86}" type="pres">
      <dgm:prSet presAssocID="{FD437299-8657-8647-96D5-958181C7DFF3}" presName="spaceBetweenRectangles" presStyleCnt="0"/>
      <dgm:spPr/>
    </dgm:pt>
    <dgm:pt modelId="{ECA2CC78-EC13-144E-97E7-B08CD3292130}" type="pres">
      <dgm:prSet presAssocID="{C1F169B3-57D7-314A-94E8-168D77C4E464}" presName="parentLin" presStyleCnt="0"/>
      <dgm:spPr/>
    </dgm:pt>
    <dgm:pt modelId="{BE82D258-4095-A746-B6EE-43697CB67C94}" type="pres">
      <dgm:prSet presAssocID="{C1F169B3-57D7-314A-94E8-168D77C4E464}" presName="parentLeftMargin" presStyleLbl="node1" presStyleIdx="0" presStyleCnt="3"/>
      <dgm:spPr/>
      <dgm:t>
        <a:bodyPr/>
        <a:lstStyle/>
        <a:p>
          <a:endParaRPr lang="en-US"/>
        </a:p>
      </dgm:t>
    </dgm:pt>
    <dgm:pt modelId="{1ED32903-051C-DC49-821D-7CA5DEDA6BDC}" type="pres">
      <dgm:prSet presAssocID="{C1F169B3-57D7-314A-94E8-168D77C4E464}" presName="parentText" presStyleLbl="node1" presStyleIdx="1" presStyleCnt="3">
        <dgm:presLayoutVars>
          <dgm:chMax val="0"/>
          <dgm:bulletEnabled val="1"/>
        </dgm:presLayoutVars>
      </dgm:prSet>
      <dgm:spPr/>
      <dgm:t>
        <a:bodyPr/>
        <a:lstStyle/>
        <a:p>
          <a:endParaRPr lang="en-US"/>
        </a:p>
      </dgm:t>
    </dgm:pt>
    <dgm:pt modelId="{BCC9D5D0-64B9-E342-89DE-02EFE923303C}" type="pres">
      <dgm:prSet presAssocID="{C1F169B3-57D7-314A-94E8-168D77C4E464}" presName="negativeSpace" presStyleCnt="0"/>
      <dgm:spPr/>
    </dgm:pt>
    <dgm:pt modelId="{2D08F0F3-5CE1-3A43-A1B9-6E3D6FA83623}" type="pres">
      <dgm:prSet presAssocID="{C1F169B3-57D7-314A-94E8-168D77C4E464}" presName="childText" presStyleLbl="conFgAcc1" presStyleIdx="1" presStyleCnt="3">
        <dgm:presLayoutVars>
          <dgm:bulletEnabled val="1"/>
        </dgm:presLayoutVars>
      </dgm:prSet>
      <dgm:spPr/>
      <dgm:t>
        <a:bodyPr/>
        <a:lstStyle/>
        <a:p>
          <a:endParaRPr lang="en-US"/>
        </a:p>
      </dgm:t>
    </dgm:pt>
    <dgm:pt modelId="{B389B16D-F303-5649-A5E7-271AE078B1DD}" type="pres">
      <dgm:prSet presAssocID="{E7F32077-C932-504A-8E63-DC497489A79C}" presName="spaceBetweenRectangles" presStyleCnt="0"/>
      <dgm:spPr/>
    </dgm:pt>
    <dgm:pt modelId="{0E011600-111A-F14F-A611-B9A3A39006A6}" type="pres">
      <dgm:prSet presAssocID="{3E500FF4-471E-604D-B77B-501FC3018DAD}" presName="parentLin" presStyleCnt="0"/>
      <dgm:spPr/>
    </dgm:pt>
    <dgm:pt modelId="{C680E84A-4C3F-B245-9918-47C75E7C4966}" type="pres">
      <dgm:prSet presAssocID="{3E500FF4-471E-604D-B77B-501FC3018DAD}" presName="parentLeftMargin" presStyleLbl="node1" presStyleIdx="1" presStyleCnt="3"/>
      <dgm:spPr/>
      <dgm:t>
        <a:bodyPr/>
        <a:lstStyle/>
        <a:p>
          <a:endParaRPr lang="en-US"/>
        </a:p>
      </dgm:t>
    </dgm:pt>
    <dgm:pt modelId="{632E86E6-EDC9-604F-A8AA-1E180CD78AF1}" type="pres">
      <dgm:prSet presAssocID="{3E500FF4-471E-604D-B77B-501FC3018DAD}" presName="parentText" presStyleLbl="node1" presStyleIdx="2" presStyleCnt="3">
        <dgm:presLayoutVars>
          <dgm:chMax val="0"/>
          <dgm:bulletEnabled val="1"/>
        </dgm:presLayoutVars>
      </dgm:prSet>
      <dgm:spPr/>
      <dgm:t>
        <a:bodyPr/>
        <a:lstStyle/>
        <a:p>
          <a:endParaRPr lang="en-US"/>
        </a:p>
      </dgm:t>
    </dgm:pt>
    <dgm:pt modelId="{AD1EC5E6-257E-DC48-B3B9-4151BBF1E385}" type="pres">
      <dgm:prSet presAssocID="{3E500FF4-471E-604D-B77B-501FC3018DAD}" presName="negativeSpace" presStyleCnt="0"/>
      <dgm:spPr/>
    </dgm:pt>
    <dgm:pt modelId="{3C3F65C0-37A9-0D47-870B-B3A98C2F0938}" type="pres">
      <dgm:prSet presAssocID="{3E500FF4-471E-604D-B77B-501FC3018DAD}" presName="childText" presStyleLbl="conFgAcc1" presStyleIdx="2" presStyleCnt="3">
        <dgm:presLayoutVars>
          <dgm:bulletEnabled val="1"/>
        </dgm:presLayoutVars>
      </dgm:prSet>
      <dgm:spPr/>
      <dgm:t>
        <a:bodyPr/>
        <a:lstStyle/>
        <a:p>
          <a:endParaRPr lang="en-US"/>
        </a:p>
      </dgm:t>
    </dgm:pt>
  </dgm:ptLst>
  <dgm:cxnLst>
    <dgm:cxn modelId="{7826DBD6-FA26-8B4A-83CE-DBC69DD2429F}" srcId="{C1F169B3-57D7-314A-94E8-168D77C4E464}" destId="{CBC8C246-88F7-C247-A3F4-C1606987FFBA}" srcOrd="0" destOrd="0" parTransId="{331F2434-5C87-D242-94A2-A3B75B79419A}" sibTransId="{73D95A2C-8AA9-394C-8B99-22DC835C5C51}"/>
    <dgm:cxn modelId="{EB8E10B9-1CD1-FC40-AA98-E37658137D1F}" srcId="{95DC5D8A-FFF5-DF43-9AD1-65CAD10B1FF3}" destId="{05A14F44-27AB-7344-ABCC-66C427E122B9}" srcOrd="0" destOrd="0" parTransId="{4954B17A-6BCE-904D-B35E-1FAD39DA8C2A}" sibTransId="{0684A56F-5AF1-0940-A11D-F2F17DBFB0CD}"/>
    <dgm:cxn modelId="{C9542A1B-961A-874F-B696-3CBD4B9DD2E0}" type="presOf" srcId="{39232C53-5659-A045-B2BF-EF47BFB74566}" destId="{3C3F65C0-37A9-0D47-870B-B3A98C2F0938}" srcOrd="0" destOrd="0" presId="urn:microsoft.com/office/officeart/2005/8/layout/list1"/>
    <dgm:cxn modelId="{24E483CC-AD4C-1740-A8DF-D238B951C739}" type="presOf" srcId="{95DC5D8A-FFF5-DF43-9AD1-65CAD10B1FF3}" destId="{1E5D2ECD-2C85-284F-8E18-7EB9B36B8BC4}" srcOrd="1" destOrd="0" presId="urn:microsoft.com/office/officeart/2005/8/layout/list1"/>
    <dgm:cxn modelId="{469D63E1-436B-954D-B9AD-0ECF03842E93}" srcId="{3E500FF4-471E-604D-B77B-501FC3018DAD}" destId="{39232C53-5659-A045-B2BF-EF47BFB74566}" srcOrd="0" destOrd="0" parTransId="{F13796E6-E353-C64C-842E-97119BE507D2}" sibTransId="{26BAB3AE-4C83-B441-8154-1A4D1EF7FC45}"/>
    <dgm:cxn modelId="{53FED3FF-3E00-B944-AFBF-E3C9197C6AD6}" type="presOf" srcId="{C1F169B3-57D7-314A-94E8-168D77C4E464}" destId="{BE82D258-4095-A746-B6EE-43697CB67C94}" srcOrd="0" destOrd="0" presId="urn:microsoft.com/office/officeart/2005/8/layout/list1"/>
    <dgm:cxn modelId="{79A7A075-25A1-9A40-A97B-B4951526B3BB}" type="presOf" srcId="{95DC5D8A-FFF5-DF43-9AD1-65CAD10B1FF3}" destId="{452C60C5-000D-154E-AE03-71ABC60C3FCE}" srcOrd="0" destOrd="0" presId="urn:microsoft.com/office/officeart/2005/8/layout/list1"/>
    <dgm:cxn modelId="{1AC028B7-6DAC-9F4A-A58E-40CFB8E66468}" type="presOf" srcId="{CBC8C246-88F7-C247-A3F4-C1606987FFBA}" destId="{2D08F0F3-5CE1-3A43-A1B9-6E3D6FA83623}" srcOrd="0" destOrd="0" presId="urn:microsoft.com/office/officeart/2005/8/layout/list1"/>
    <dgm:cxn modelId="{C8DBEF6B-5827-B54E-96C1-197C983C6BB7}" srcId="{EC9903B0-B8AF-F343-9248-E35E9D603222}" destId="{C1F169B3-57D7-314A-94E8-168D77C4E464}" srcOrd="1" destOrd="0" parTransId="{D257FF03-6998-4147-AF62-1CC3B37F5674}" sibTransId="{E7F32077-C932-504A-8E63-DC497489A79C}"/>
    <dgm:cxn modelId="{D0C13A01-0EC2-6045-9F6F-0B87463BAB9C}" type="presOf" srcId="{3E500FF4-471E-604D-B77B-501FC3018DAD}" destId="{C680E84A-4C3F-B245-9918-47C75E7C4966}" srcOrd="0" destOrd="0" presId="urn:microsoft.com/office/officeart/2005/8/layout/list1"/>
    <dgm:cxn modelId="{37506BE8-7BF1-3248-8F8B-835016691D83}" srcId="{EC9903B0-B8AF-F343-9248-E35E9D603222}" destId="{3E500FF4-471E-604D-B77B-501FC3018DAD}" srcOrd="2" destOrd="0" parTransId="{EF0F95AF-0E34-DE41-A9CF-9EF1600A23C1}" sibTransId="{53492CE3-265D-D04A-BAC7-2E20239A01E8}"/>
    <dgm:cxn modelId="{AD835B7C-24DE-E048-9867-9C146457A06B}" type="presOf" srcId="{05A14F44-27AB-7344-ABCC-66C427E122B9}" destId="{866E4D00-C8B2-8648-AC27-C9FB246ADF09}" srcOrd="0" destOrd="0" presId="urn:microsoft.com/office/officeart/2005/8/layout/list1"/>
    <dgm:cxn modelId="{B847FCAF-C598-5643-A2D5-A10C5A17DB92}" type="presOf" srcId="{C1F169B3-57D7-314A-94E8-168D77C4E464}" destId="{1ED32903-051C-DC49-821D-7CA5DEDA6BDC}" srcOrd="1" destOrd="0" presId="urn:microsoft.com/office/officeart/2005/8/layout/list1"/>
    <dgm:cxn modelId="{16FEA905-5A65-4E44-A132-0680D54B7E35}" type="presOf" srcId="{3E500FF4-471E-604D-B77B-501FC3018DAD}" destId="{632E86E6-EDC9-604F-A8AA-1E180CD78AF1}" srcOrd="1" destOrd="0" presId="urn:microsoft.com/office/officeart/2005/8/layout/list1"/>
    <dgm:cxn modelId="{77F4433C-D29B-7040-A78A-D92EAE10612B}" type="presOf" srcId="{EC9903B0-B8AF-F343-9248-E35E9D603222}" destId="{1CFAC199-4775-C54C-A32B-C504E808D70F}" srcOrd="0" destOrd="0" presId="urn:microsoft.com/office/officeart/2005/8/layout/list1"/>
    <dgm:cxn modelId="{72B564A9-3C09-8F49-86D0-A88A05E21ED7}" srcId="{EC9903B0-B8AF-F343-9248-E35E9D603222}" destId="{95DC5D8A-FFF5-DF43-9AD1-65CAD10B1FF3}" srcOrd="0" destOrd="0" parTransId="{14CE885B-68C9-B047-A4C0-CAFED1D3861F}" sibTransId="{FD437299-8657-8647-96D5-958181C7DFF3}"/>
    <dgm:cxn modelId="{306BF309-BF28-FC46-BDF4-08BA0999B653}" type="presParOf" srcId="{1CFAC199-4775-C54C-A32B-C504E808D70F}" destId="{C67386AF-DD11-114D-9A37-9D285707F802}" srcOrd="0" destOrd="0" presId="urn:microsoft.com/office/officeart/2005/8/layout/list1"/>
    <dgm:cxn modelId="{36CBD3CE-1C71-3E4D-B324-FD7FEC358F78}" type="presParOf" srcId="{C67386AF-DD11-114D-9A37-9D285707F802}" destId="{452C60C5-000D-154E-AE03-71ABC60C3FCE}" srcOrd="0" destOrd="0" presId="urn:microsoft.com/office/officeart/2005/8/layout/list1"/>
    <dgm:cxn modelId="{B6A14F9B-41B1-8841-A985-BC76D58F2CCB}" type="presParOf" srcId="{C67386AF-DD11-114D-9A37-9D285707F802}" destId="{1E5D2ECD-2C85-284F-8E18-7EB9B36B8BC4}" srcOrd="1" destOrd="0" presId="urn:microsoft.com/office/officeart/2005/8/layout/list1"/>
    <dgm:cxn modelId="{9DD365F5-2568-4C4A-9F41-248B5DB82D07}" type="presParOf" srcId="{1CFAC199-4775-C54C-A32B-C504E808D70F}" destId="{12B51B4E-408F-7340-879B-39ACAC787D68}" srcOrd="1" destOrd="0" presId="urn:microsoft.com/office/officeart/2005/8/layout/list1"/>
    <dgm:cxn modelId="{235C23E6-784B-0C46-B19A-B48DE29FD757}" type="presParOf" srcId="{1CFAC199-4775-C54C-A32B-C504E808D70F}" destId="{866E4D00-C8B2-8648-AC27-C9FB246ADF09}" srcOrd="2" destOrd="0" presId="urn:microsoft.com/office/officeart/2005/8/layout/list1"/>
    <dgm:cxn modelId="{C384B85A-594B-0A49-8857-D36161633AD0}" type="presParOf" srcId="{1CFAC199-4775-C54C-A32B-C504E808D70F}" destId="{4EED3D2E-83DE-3546-966E-56AEEE322A86}" srcOrd="3" destOrd="0" presId="urn:microsoft.com/office/officeart/2005/8/layout/list1"/>
    <dgm:cxn modelId="{65D45492-2E9A-5241-976E-F665B8F8B97D}" type="presParOf" srcId="{1CFAC199-4775-C54C-A32B-C504E808D70F}" destId="{ECA2CC78-EC13-144E-97E7-B08CD3292130}" srcOrd="4" destOrd="0" presId="urn:microsoft.com/office/officeart/2005/8/layout/list1"/>
    <dgm:cxn modelId="{2474511E-C5F3-7F44-A44D-214D9C9F0D6A}" type="presParOf" srcId="{ECA2CC78-EC13-144E-97E7-B08CD3292130}" destId="{BE82D258-4095-A746-B6EE-43697CB67C94}" srcOrd="0" destOrd="0" presId="urn:microsoft.com/office/officeart/2005/8/layout/list1"/>
    <dgm:cxn modelId="{05580BE9-6B52-494B-AEF6-F115573C34CA}" type="presParOf" srcId="{ECA2CC78-EC13-144E-97E7-B08CD3292130}" destId="{1ED32903-051C-DC49-821D-7CA5DEDA6BDC}" srcOrd="1" destOrd="0" presId="urn:microsoft.com/office/officeart/2005/8/layout/list1"/>
    <dgm:cxn modelId="{735B48D1-21AA-A745-BDE1-5E719F5320D9}" type="presParOf" srcId="{1CFAC199-4775-C54C-A32B-C504E808D70F}" destId="{BCC9D5D0-64B9-E342-89DE-02EFE923303C}" srcOrd="5" destOrd="0" presId="urn:microsoft.com/office/officeart/2005/8/layout/list1"/>
    <dgm:cxn modelId="{9BDFF7D7-FE6A-4D4C-BEC0-06903F091FAB}" type="presParOf" srcId="{1CFAC199-4775-C54C-A32B-C504E808D70F}" destId="{2D08F0F3-5CE1-3A43-A1B9-6E3D6FA83623}" srcOrd="6" destOrd="0" presId="urn:microsoft.com/office/officeart/2005/8/layout/list1"/>
    <dgm:cxn modelId="{CBED74FB-FBD3-B54A-9B56-8CE8BA2BBCF5}" type="presParOf" srcId="{1CFAC199-4775-C54C-A32B-C504E808D70F}" destId="{B389B16D-F303-5649-A5E7-271AE078B1DD}" srcOrd="7" destOrd="0" presId="urn:microsoft.com/office/officeart/2005/8/layout/list1"/>
    <dgm:cxn modelId="{C6B8778D-5FBD-E546-9C58-7F207A780E46}" type="presParOf" srcId="{1CFAC199-4775-C54C-A32B-C504E808D70F}" destId="{0E011600-111A-F14F-A611-B9A3A39006A6}" srcOrd="8" destOrd="0" presId="urn:microsoft.com/office/officeart/2005/8/layout/list1"/>
    <dgm:cxn modelId="{D4E36E2D-D614-4743-BFBB-82F66D9E5E6B}" type="presParOf" srcId="{0E011600-111A-F14F-A611-B9A3A39006A6}" destId="{C680E84A-4C3F-B245-9918-47C75E7C4966}" srcOrd="0" destOrd="0" presId="urn:microsoft.com/office/officeart/2005/8/layout/list1"/>
    <dgm:cxn modelId="{2727D2FB-07D1-E340-B1A8-9CE2F160758C}" type="presParOf" srcId="{0E011600-111A-F14F-A611-B9A3A39006A6}" destId="{632E86E6-EDC9-604F-A8AA-1E180CD78AF1}" srcOrd="1" destOrd="0" presId="urn:microsoft.com/office/officeart/2005/8/layout/list1"/>
    <dgm:cxn modelId="{EB91D4CA-EDF8-6C46-A919-1F13A400923B}" type="presParOf" srcId="{1CFAC199-4775-C54C-A32B-C504E808D70F}" destId="{AD1EC5E6-257E-DC48-B3B9-4151BBF1E385}" srcOrd="9" destOrd="0" presId="urn:microsoft.com/office/officeart/2005/8/layout/list1"/>
    <dgm:cxn modelId="{21E6C161-D6C6-324A-B967-57317F075008}" type="presParOf" srcId="{1CFAC199-4775-C54C-A32B-C504E808D70F}" destId="{3C3F65C0-37A9-0D47-870B-B3A98C2F093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9903B0-B8AF-F343-9248-E35E9D603222}" type="doc">
      <dgm:prSet loTypeId="urn:microsoft.com/office/officeart/2005/8/layout/list1" loCatId="" qsTypeId="urn:microsoft.com/office/officeart/2005/8/quickstyle/simple4" qsCatId="simple" csTypeId="urn:microsoft.com/office/officeart/2005/8/colors/accent2_4" csCatId="accent2" phldr="1"/>
      <dgm:spPr/>
      <dgm:t>
        <a:bodyPr/>
        <a:lstStyle/>
        <a:p>
          <a:endParaRPr lang="en-US"/>
        </a:p>
      </dgm:t>
    </dgm:pt>
    <dgm:pt modelId="{95DC5D8A-FFF5-DF43-9AD1-65CAD10B1FF3}">
      <dgm:prSet phldrT="[Text]"/>
      <dgm:spPr/>
      <dgm:t>
        <a:bodyPr/>
        <a:lstStyle/>
        <a:p>
          <a:r>
            <a:rPr lang="en-US" dirty="0" smtClean="0"/>
            <a:t>STEP FOUR</a:t>
          </a:r>
          <a:endParaRPr lang="en-US" dirty="0"/>
        </a:p>
      </dgm:t>
    </dgm:pt>
    <dgm:pt modelId="{14CE885B-68C9-B047-A4C0-CAFED1D3861F}" type="parTrans" cxnId="{72B564A9-3C09-8F49-86D0-A88A05E21ED7}">
      <dgm:prSet/>
      <dgm:spPr/>
      <dgm:t>
        <a:bodyPr/>
        <a:lstStyle/>
        <a:p>
          <a:endParaRPr lang="en-US"/>
        </a:p>
      </dgm:t>
    </dgm:pt>
    <dgm:pt modelId="{FD437299-8657-8647-96D5-958181C7DFF3}" type="sibTrans" cxnId="{72B564A9-3C09-8F49-86D0-A88A05E21ED7}">
      <dgm:prSet/>
      <dgm:spPr/>
      <dgm:t>
        <a:bodyPr/>
        <a:lstStyle/>
        <a:p>
          <a:endParaRPr lang="en-US"/>
        </a:p>
      </dgm:t>
    </dgm:pt>
    <dgm:pt modelId="{05A14F44-27AB-7344-ABCC-66C427E122B9}">
      <dgm:prSet phldrT="[Text]"/>
      <dgm:spPr/>
      <dgm:t>
        <a:bodyPr/>
        <a:lstStyle/>
        <a:p>
          <a:r>
            <a:rPr lang="en-US" dirty="0" smtClean="0"/>
            <a:t>Balance the data controller’s needs against the interests of the subjects.</a:t>
          </a:r>
          <a:endParaRPr lang="en-US" dirty="0"/>
        </a:p>
      </dgm:t>
    </dgm:pt>
    <dgm:pt modelId="{4954B17A-6BCE-904D-B35E-1FAD39DA8C2A}" type="parTrans" cxnId="{EB8E10B9-1CD1-FC40-AA98-E37658137D1F}">
      <dgm:prSet/>
      <dgm:spPr/>
      <dgm:t>
        <a:bodyPr/>
        <a:lstStyle/>
        <a:p>
          <a:endParaRPr lang="en-US"/>
        </a:p>
      </dgm:t>
    </dgm:pt>
    <dgm:pt modelId="{0684A56F-5AF1-0940-A11D-F2F17DBFB0CD}" type="sibTrans" cxnId="{EB8E10B9-1CD1-FC40-AA98-E37658137D1F}">
      <dgm:prSet/>
      <dgm:spPr/>
      <dgm:t>
        <a:bodyPr/>
        <a:lstStyle/>
        <a:p>
          <a:endParaRPr lang="en-US"/>
        </a:p>
      </dgm:t>
    </dgm:pt>
    <dgm:pt modelId="{C1F169B3-57D7-314A-94E8-168D77C4E464}">
      <dgm:prSet phldrT="[Text]"/>
      <dgm:spPr/>
      <dgm:t>
        <a:bodyPr/>
        <a:lstStyle/>
        <a:p>
          <a:r>
            <a:rPr lang="en-US" dirty="0" smtClean="0"/>
            <a:t>STEP FIVE</a:t>
          </a:r>
          <a:endParaRPr lang="en-US" dirty="0"/>
        </a:p>
      </dgm:t>
    </dgm:pt>
    <dgm:pt modelId="{D257FF03-6998-4147-AF62-1CC3B37F5674}" type="parTrans" cxnId="{C8DBEF6B-5827-B54E-96C1-197C983C6BB7}">
      <dgm:prSet/>
      <dgm:spPr/>
      <dgm:t>
        <a:bodyPr/>
        <a:lstStyle/>
        <a:p>
          <a:endParaRPr lang="en-US"/>
        </a:p>
      </dgm:t>
    </dgm:pt>
    <dgm:pt modelId="{E7F32077-C932-504A-8E63-DC497489A79C}" type="sibTrans" cxnId="{C8DBEF6B-5827-B54E-96C1-197C983C6BB7}">
      <dgm:prSet/>
      <dgm:spPr/>
      <dgm:t>
        <a:bodyPr/>
        <a:lstStyle/>
        <a:p>
          <a:endParaRPr lang="en-US"/>
        </a:p>
      </dgm:t>
    </dgm:pt>
    <dgm:pt modelId="{CBC8C246-88F7-C247-A3F4-C1606987FFBA}">
      <dgm:prSet phldrT="[Text]"/>
      <dgm:spPr/>
      <dgm:t>
        <a:bodyPr/>
        <a:lstStyle/>
        <a:p>
          <a:r>
            <a:rPr lang="en-US" dirty="0" smtClean="0"/>
            <a:t>Identity safeguards you can put in place (tech design </a:t>
          </a:r>
          <a:r>
            <a:rPr lang="en-US" dirty="0" err="1" smtClean="0"/>
            <a:t>etc</a:t>
          </a:r>
          <a:r>
            <a:rPr lang="en-US" dirty="0" smtClean="0"/>
            <a:t>).</a:t>
          </a:r>
          <a:endParaRPr lang="en-US" dirty="0"/>
        </a:p>
      </dgm:t>
    </dgm:pt>
    <dgm:pt modelId="{331F2434-5C87-D242-94A2-A3B75B79419A}" type="parTrans" cxnId="{7826DBD6-FA26-8B4A-83CE-DBC69DD2429F}">
      <dgm:prSet/>
      <dgm:spPr/>
      <dgm:t>
        <a:bodyPr/>
        <a:lstStyle/>
        <a:p>
          <a:endParaRPr lang="en-US"/>
        </a:p>
      </dgm:t>
    </dgm:pt>
    <dgm:pt modelId="{73D95A2C-8AA9-394C-8B99-22DC835C5C51}" type="sibTrans" cxnId="{7826DBD6-FA26-8B4A-83CE-DBC69DD2429F}">
      <dgm:prSet/>
      <dgm:spPr/>
      <dgm:t>
        <a:bodyPr/>
        <a:lstStyle/>
        <a:p>
          <a:endParaRPr lang="en-US"/>
        </a:p>
      </dgm:t>
    </dgm:pt>
    <dgm:pt modelId="{3E500FF4-471E-604D-B77B-501FC3018DAD}">
      <dgm:prSet phldrT="[Text]"/>
      <dgm:spPr/>
      <dgm:t>
        <a:bodyPr/>
        <a:lstStyle/>
        <a:p>
          <a:r>
            <a:rPr lang="en-US" dirty="0" smtClean="0"/>
            <a:t>STEP SIX</a:t>
          </a:r>
          <a:endParaRPr lang="en-US" dirty="0"/>
        </a:p>
      </dgm:t>
    </dgm:pt>
    <dgm:pt modelId="{EF0F95AF-0E34-DE41-A9CF-9EF1600A23C1}" type="parTrans" cxnId="{37506BE8-7BF1-3248-8F8B-835016691D83}">
      <dgm:prSet/>
      <dgm:spPr/>
      <dgm:t>
        <a:bodyPr/>
        <a:lstStyle/>
        <a:p>
          <a:endParaRPr lang="en-US"/>
        </a:p>
      </dgm:t>
    </dgm:pt>
    <dgm:pt modelId="{53492CE3-265D-D04A-BAC7-2E20239A01E8}" type="sibTrans" cxnId="{37506BE8-7BF1-3248-8F8B-835016691D83}">
      <dgm:prSet/>
      <dgm:spPr/>
      <dgm:t>
        <a:bodyPr/>
        <a:lstStyle/>
        <a:p>
          <a:endParaRPr lang="en-US"/>
        </a:p>
      </dgm:t>
    </dgm:pt>
    <dgm:pt modelId="{39232C53-5659-A045-B2BF-EF47BFB74566}">
      <dgm:prSet phldrT="[Text]"/>
      <dgm:spPr/>
      <dgm:t>
        <a:bodyPr/>
        <a:lstStyle/>
        <a:p>
          <a:r>
            <a:rPr lang="en-US" dirty="0" smtClean="0"/>
            <a:t>Demonstrate (publish) compliancy.</a:t>
          </a:r>
          <a:endParaRPr lang="en-US" dirty="0"/>
        </a:p>
      </dgm:t>
    </dgm:pt>
    <dgm:pt modelId="{F13796E6-E353-C64C-842E-97119BE507D2}" type="parTrans" cxnId="{469D63E1-436B-954D-B9AD-0ECF03842E93}">
      <dgm:prSet/>
      <dgm:spPr/>
      <dgm:t>
        <a:bodyPr/>
        <a:lstStyle/>
        <a:p>
          <a:endParaRPr lang="en-US"/>
        </a:p>
      </dgm:t>
    </dgm:pt>
    <dgm:pt modelId="{26BAB3AE-4C83-B441-8154-1A4D1EF7FC45}" type="sibTrans" cxnId="{469D63E1-436B-954D-B9AD-0ECF03842E93}">
      <dgm:prSet/>
      <dgm:spPr/>
      <dgm:t>
        <a:bodyPr/>
        <a:lstStyle/>
        <a:p>
          <a:endParaRPr lang="en-US"/>
        </a:p>
      </dgm:t>
    </dgm:pt>
    <dgm:pt modelId="{077B63C6-BA00-2F4F-82F2-3675E52988FA}">
      <dgm:prSet phldrT="[Text]"/>
      <dgm:spPr/>
      <dgm:t>
        <a:bodyPr/>
        <a:lstStyle/>
        <a:p>
          <a:r>
            <a:rPr lang="en-US" dirty="0" smtClean="0"/>
            <a:t>STEP SEVEN</a:t>
          </a:r>
          <a:endParaRPr lang="en-US" dirty="0"/>
        </a:p>
      </dgm:t>
    </dgm:pt>
    <dgm:pt modelId="{D083799B-1C2B-0344-B5A1-1A25543C7A7D}" type="parTrans" cxnId="{8888448F-F5B8-7246-81E8-5D75B4CB0761}">
      <dgm:prSet/>
      <dgm:spPr/>
      <dgm:t>
        <a:bodyPr/>
        <a:lstStyle/>
        <a:p>
          <a:endParaRPr lang="en-US"/>
        </a:p>
      </dgm:t>
    </dgm:pt>
    <dgm:pt modelId="{3F6911F8-510A-D04C-B1A8-1F98166E9745}" type="sibTrans" cxnId="{8888448F-F5B8-7246-81E8-5D75B4CB0761}">
      <dgm:prSet/>
      <dgm:spPr/>
      <dgm:t>
        <a:bodyPr/>
        <a:lstStyle/>
        <a:p>
          <a:endParaRPr lang="en-US"/>
        </a:p>
      </dgm:t>
    </dgm:pt>
    <dgm:pt modelId="{F3CF1C78-3B8D-5B4B-A833-28BE9BFFE471}">
      <dgm:prSet phldrT="[Text]"/>
      <dgm:spPr/>
      <dgm:t>
        <a:bodyPr/>
        <a:lstStyle/>
        <a:p>
          <a:r>
            <a:rPr lang="en-US" dirty="0" smtClean="0"/>
            <a:t>Allow the user to opt-out. </a:t>
          </a:r>
          <a:endParaRPr lang="en-US" dirty="0"/>
        </a:p>
      </dgm:t>
    </dgm:pt>
    <dgm:pt modelId="{5A43D42B-5ACA-974F-BB33-82979B108D54}" type="parTrans" cxnId="{21148FF3-4FDF-AC48-A5E5-172487D4069B}">
      <dgm:prSet/>
      <dgm:spPr/>
      <dgm:t>
        <a:bodyPr/>
        <a:lstStyle/>
        <a:p>
          <a:endParaRPr lang="en-US"/>
        </a:p>
      </dgm:t>
    </dgm:pt>
    <dgm:pt modelId="{F48958B4-AB78-CF42-961E-14FF84123EFF}" type="sibTrans" cxnId="{21148FF3-4FDF-AC48-A5E5-172487D4069B}">
      <dgm:prSet/>
      <dgm:spPr/>
      <dgm:t>
        <a:bodyPr/>
        <a:lstStyle/>
        <a:p>
          <a:endParaRPr lang="en-US"/>
        </a:p>
      </dgm:t>
    </dgm:pt>
    <dgm:pt modelId="{FA3218B2-3442-AC43-8726-65DC07A441D2}" type="pres">
      <dgm:prSet presAssocID="{EC9903B0-B8AF-F343-9248-E35E9D603222}" presName="linear" presStyleCnt="0">
        <dgm:presLayoutVars>
          <dgm:dir/>
          <dgm:animLvl val="lvl"/>
          <dgm:resizeHandles val="exact"/>
        </dgm:presLayoutVars>
      </dgm:prSet>
      <dgm:spPr/>
      <dgm:t>
        <a:bodyPr/>
        <a:lstStyle/>
        <a:p>
          <a:endParaRPr lang="en-US"/>
        </a:p>
      </dgm:t>
    </dgm:pt>
    <dgm:pt modelId="{16BAF8F2-7804-9F4E-B5FD-CE3B2271F9E9}" type="pres">
      <dgm:prSet presAssocID="{95DC5D8A-FFF5-DF43-9AD1-65CAD10B1FF3}" presName="parentLin" presStyleCnt="0"/>
      <dgm:spPr/>
    </dgm:pt>
    <dgm:pt modelId="{1984E2EC-566D-CB45-9BF1-4959BC019298}" type="pres">
      <dgm:prSet presAssocID="{95DC5D8A-FFF5-DF43-9AD1-65CAD10B1FF3}" presName="parentLeftMargin" presStyleLbl="node1" presStyleIdx="0" presStyleCnt="4"/>
      <dgm:spPr/>
      <dgm:t>
        <a:bodyPr/>
        <a:lstStyle/>
        <a:p>
          <a:endParaRPr lang="en-US"/>
        </a:p>
      </dgm:t>
    </dgm:pt>
    <dgm:pt modelId="{86A3D924-10BB-7441-BDC7-8405CAA76885}" type="pres">
      <dgm:prSet presAssocID="{95DC5D8A-FFF5-DF43-9AD1-65CAD10B1FF3}" presName="parentText" presStyleLbl="node1" presStyleIdx="0" presStyleCnt="4">
        <dgm:presLayoutVars>
          <dgm:chMax val="0"/>
          <dgm:bulletEnabled val="1"/>
        </dgm:presLayoutVars>
      </dgm:prSet>
      <dgm:spPr/>
      <dgm:t>
        <a:bodyPr/>
        <a:lstStyle/>
        <a:p>
          <a:endParaRPr lang="en-US"/>
        </a:p>
      </dgm:t>
    </dgm:pt>
    <dgm:pt modelId="{EA1C6BE6-E6DC-6841-A734-2F741C0A33D4}" type="pres">
      <dgm:prSet presAssocID="{95DC5D8A-FFF5-DF43-9AD1-65CAD10B1FF3}" presName="negativeSpace" presStyleCnt="0"/>
      <dgm:spPr/>
    </dgm:pt>
    <dgm:pt modelId="{E2B8D677-C92F-FC4B-930C-ADFB528B0867}" type="pres">
      <dgm:prSet presAssocID="{95DC5D8A-FFF5-DF43-9AD1-65CAD10B1FF3}" presName="childText" presStyleLbl="conFgAcc1" presStyleIdx="0" presStyleCnt="4">
        <dgm:presLayoutVars>
          <dgm:bulletEnabled val="1"/>
        </dgm:presLayoutVars>
      </dgm:prSet>
      <dgm:spPr/>
      <dgm:t>
        <a:bodyPr/>
        <a:lstStyle/>
        <a:p>
          <a:endParaRPr lang="en-US"/>
        </a:p>
      </dgm:t>
    </dgm:pt>
    <dgm:pt modelId="{0D52E821-77D7-2F42-AA2A-B7556D9C448A}" type="pres">
      <dgm:prSet presAssocID="{FD437299-8657-8647-96D5-958181C7DFF3}" presName="spaceBetweenRectangles" presStyleCnt="0"/>
      <dgm:spPr/>
    </dgm:pt>
    <dgm:pt modelId="{96D5BF93-E8AC-154A-9D11-F101AA4FA6B9}" type="pres">
      <dgm:prSet presAssocID="{C1F169B3-57D7-314A-94E8-168D77C4E464}" presName="parentLin" presStyleCnt="0"/>
      <dgm:spPr/>
    </dgm:pt>
    <dgm:pt modelId="{354963B4-6C36-0749-9569-52EC50F87BF4}" type="pres">
      <dgm:prSet presAssocID="{C1F169B3-57D7-314A-94E8-168D77C4E464}" presName="parentLeftMargin" presStyleLbl="node1" presStyleIdx="0" presStyleCnt="4"/>
      <dgm:spPr/>
      <dgm:t>
        <a:bodyPr/>
        <a:lstStyle/>
        <a:p>
          <a:endParaRPr lang="en-US"/>
        </a:p>
      </dgm:t>
    </dgm:pt>
    <dgm:pt modelId="{02BB8AC3-9FCD-1A47-816A-AD66CA7E996B}" type="pres">
      <dgm:prSet presAssocID="{C1F169B3-57D7-314A-94E8-168D77C4E464}" presName="parentText" presStyleLbl="node1" presStyleIdx="1" presStyleCnt="4">
        <dgm:presLayoutVars>
          <dgm:chMax val="0"/>
          <dgm:bulletEnabled val="1"/>
        </dgm:presLayoutVars>
      </dgm:prSet>
      <dgm:spPr/>
      <dgm:t>
        <a:bodyPr/>
        <a:lstStyle/>
        <a:p>
          <a:endParaRPr lang="en-US"/>
        </a:p>
      </dgm:t>
    </dgm:pt>
    <dgm:pt modelId="{F9041F48-EF7C-6C41-92B0-3C23BC850FE2}" type="pres">
      <dgm:prSet presAssocID="{C1F169B3-57D7-314A-94E8-168D77C4E464}" presName="negativeSpace" presStyleCnt="0"/>
      <dgm:spPr/>
    </dgm:pt>
    <dgm:pt modelId="{FE1345E2-7F40-E546-8219-A6130BBAAF89}" type="pres">
      <dgm:prSet presAssocID="{C1F169B3-57D7-314A-94E8-168D77C4E464}" presName="childText" presStyleLbl="conFgAcc1" presStyleIdx="1" presStyleCnt="4">
        <dgm:presLayoutVars>
          <dgm:bulletEnabled val="1"/>
        </dgm:presLayoutVars>
      </dgm:prSet>
      <dgm:spPr/>
      <dgm:t>
        <a:bodyPr/>
        <a:lstStyle/>
        <a:p>
          <a:endParaRPr lang="en-US"/>
        </a:p>
      </dgm:t>
    </dgm:pt>
    <dgm:pt modelId="{AEA04832-04C3-7240-A72E-6E96868F52DF}" type="pres">
      <dgm:prSet presAssocID="{E7F32077-C932-504A-8E63-DC497489A79C}" presName="spaceBetweenRectangles" presStyleCnt="0"/>
      <dgm:spPr/>
    </dgm:pt>
    <dgm:pt modelId="{639B3F36-29D0-C748-BFC4-BCC57677E052}" type="pres">
      <dgm:prSet presAssocID="{3E500FF4-471E-604D-B77B-501FC3018DAD}" presName="parentLin" presStyleCnt="0"/>
      <dgm:spPr/>
    </dgm:pt>
    <dgm:pt modelId="{B7B6E5AF-6224-0C4C-B750-9596254291EF}" type="pres">
      <dgm:prSet presAssocID="{3E500FF4-471E-604D-B77B-501FC3018DAD}" presName="parentLeftMargin" presStyleLbl="node1" presStyleIdx="1" presStyleCnt="4"/>
      <dgm:spPr/>
      <dgm:t>
        <a:bodyPr/>
        <a:lstStyle/>
        <a:p>
          <a:endParaRPr lang="en-US"/>
        </a:p>
      </dgm:t>
    </dgm:pt>
    <dgm:pt modelId="{3A294EE6-89A9-0A4B-B3F9-3DAEAA3951DA}" type="pres">
      <dgm:prSet presAssocID="{3E500FF4-471E-604D-B77B-501FC3018DAD}" presName="parentText" presStyleLbl="node1" presStyleIdx="2" presStyleCnt="4">
        <dgm:presLayoutVars>
          <dgm:chMax val="0"/>
          <dgm:bulletEnabled val="1"/>
        </dgm:presLayoutVars>
      </dgm:prSet>
      <dgm:spPr/>
      <dgm:t>
        <a:bodyPr/>
        <a:lstStyle/>
        <a:p>
          <a:endParaRPr lang="en-US"/>
        </a:p>
      </dgm:t>
    </dgm:pt>
    <dgm:pt modelId="{9CAE6FC4-64A7-464A-AC41-1A1EEE57CCB4}" type="pres">
      <dgm:prSet presAssocID="{3E500FF4-471E-604D-B77B-501FC3018DAD}" presName="negativeSpace" presStyleCnt="0"/>
      <dgm:spPr/>
    </dgm:pt>
    <dgm:pt modelId="{153F0D1B-9410-264D-B0C1-4E20FA20FEB8}" type="pres">
      <dgm:prSet presAssocID="{3E500FF4-471E-604D-B77B-501FC3018DAD}" presName="childText" presStyleLbl="conFgAcc1" presStyleIdx="2" presStyleCnt="4">
        <dgm:presLayoutVars>
          <dgm:bulletEnabled val="1"/>
        </dgm:presLayoutVars>
      </dgm:prSet>
      <dgm:spPr/>
      <dgm:t>
        <a:bodyPr/>
        <a:lstStyle/>
        <a:p>
          <a:endParaRPr lang="en-US"/>
        </a:p>
      </dgm:t>
    </dgm:pt>
    <dgm:pt modelId="{46DCF31A-C10F-9C44-997B-5867D11906C9}" type="pres">
      <dgm:prSet presAssocID="{53492CE3-265D-D04A-BAC7-2E20239A01E8}" presName="spaceBetweenRectangles" presStyleCnt="0"/>
      <dgm:spPr/>
    </dgm:pt>
    <dgm:pt modelId="{B64D4CEE-1EC2-5647-A715-7A3766129962}" type="pres">
      <dgm:prSet presAssocID="{077B63C6-BA00-2F4F-82F2-3675E52988FA}" presName="parentLin" presStyleCnt="0"/>
      <dgm:spPr/>
    </dgm:pt>
    <dgm:pt modelId="{1E72685D-ABD4-AD4D-AB7A-62433A6F8DD1}" type="pres">
      <dgm:prSet presAssocID="{077B63C6-BA00-2F4F-82F2-3675E52988FA}" presName="parentLeftMargin" presStyleLbl="node1" presStyleIdx="2" presStyleCnt="4"/>
      <dgm:spPr/>
      <dgm:t>
        <a:bodyPr/>
        <a:lstStyle/>
        <a:p>
          <a:endParaRPr lang="en-US"/>
        </a:p>
      </dgm:t>
    </dgm:pt>
    <dgm:pt modelId="{13D6DE0B-4D37-2B44-B8BD-0B4ADB45F150}" type="pres">
      <dgm:prSet presAssocID="{077B63C6-BA00-2F4F-82F2-3675E52988FA}" presName="parentText" presStyleLbl="node1" presStyleIdx="3" presStyleCnt="4">
        <dgm:presLayoutVars>
          <dgm:chMax val="0"/>
          <dgm:bulletEnabled val="1"/>
        </dgm:presLayoutVars>
      </dgm:prSet>
      <dgm:spPr/>
      <dgm:t>
        <a:bodyPr/>
        <a:lstStyle/>
        <a:p>
          <a:endParaRPr lang="en-US"/>
        </a:p>
      </dgm:t>
    </dgm:pt>
    <dgm:pt modelId="{69CEDF76-6F30-EA44-939C-9B60F7358626}" type="pres">
      <dgm:prSet presAssocID="{077B63C6-BA00-2F4F-82F2-3675E52988FA}" presName="negativeSpace" presStyleCnt="0"/>
      <dgm:spPr/>
    </dgm:pt>
    <dgm:pt modelId="{97DB410E-1296-D748-93E3-ED07C9C470F4}" type="pres">
      <dgm:prSet presAssocID="{077B63C6-BA00-2F4F-82F2-3675E52988FA}" presName="childText" presStyleLbl="conFgAcc1" presStyleIdx="3" presStyleCnt="4">
        <dgm:presLayoutVars>
          <dgm:bulletEnabled val="1"/>
        </dgm:presLayoutVars>
      </dgm:prSet>
      <dgm:spPr/>
      <dgm:t>
        <a:bodyPr/>
        <a:lstStyle/>
        <a:p>
          <a:endParaRPr lang="en-US"/>
        </a:p>
      </dgm:t>
    </dgm:pt>
  </dgm:ptLst>
  <dgm:cxnLst>
    <dgm:cxn modelId="{7826DBD6-FA26-8B4A-83CE-DBC69DD2429F}" srcId="{C1F169B3-57D7-314A-94E8-168D77C4E464}" destId="{CBC8C246-88F7-C247-A3F4-C1606987FFBA}" srcOrd="0" destOrd="0" parTransId="{331F2434-5C87-D242-94A2-A3B75B79419A}" sibTransId="{73D95A2C-8AA9-394C-8B99-22DC835C5C51}"/>
    <dgm:cxn modelId="{C719D51B-A1D9-6247-A7A0-C15E9E229408}" type="presOf" srcId="{05A14F44-27AB-7344-ABCC-66C427E122B9}" destId="{E2B8D677-C92F-FC4B-930C-ADFB528B0867}" srcOrd="0" destOrd="0" presId="urn:microsoft.com/office/officeart/2005/8/layout/list1"/>
    <dgm:cxn modelId="{AEAC222A-B895-3844-AF5B-78BFB8AAE0D2}" type="presOf" srcId="{CBC8C246-88F7-C247-A3F4-C1606987FFBA}" destId="{FE1345E2-7F40-E546-8219-A6130BBAAF89}" srcOrd="0" destOrd="0" presId="urn:microsoft.com/office/officeart/2005/8/layout/list1"/>
    <dgm:cxn modelId="{EB8E10B9-1CD1-FC40-AA98-E37658137D1F}" srcId="{95DC5D8A-FFF5-DF43-9AD1-65CAD10B1FF3}" destId="{05A14F44-27AB-7344-ABCC-66C427E122B9}" srcOrd="0" destOrd="0" parTransId="{4954B17A-6BCE-904D-B35E-1FAD39DA8C2A}" sibTransId="{0684A56F-5AF1-0940-A11D-F2F17DBFB0CD}"/>
    <dgm:cxn modelId="{91317703-BD2B-954C-B13F-196956313A08}" type="presOf" srcId="{077B63C6-BA00-2F4F-82F2-3675E52988FA}" destId="{13D6DE0B-4D37-2B44-B8BD-0B4ADB45F150}" srcOrd="1" destOrd="0" presId="urn:microsoft.com/office/officeart/2005/8/layout/list1"/>
    <dgm:cxn modelId="{469D63E1-436B-954D-B9AD-0ECF03842E93}" srcId="{3E500FF4-471E-604D-B77B-501FC3018DAD}" destId="{39232C53-5659-A045-B2BF-EF47BFB74566}" srcOrd="0" destOrd="0" parTransId="{F13796E6-E353-C64C-842E-97119BE507D2}" sibTransId="{26BAB3AE-4C83-B441-8154-1A4D1EF7FC45}"/>
    <dgm:cxn modelId="{36CBD43B-5849-7C47-8BFC-6C8407ADA2F2}" type="presOf" srcId="{95DC5D8A-FFF5-DF43-9AD1-65CAD10B1FF3}" destId="{86A3D924-10BB-7441-BDC7-8405CAA76885}" srcOrd="1" destOrd="0" presId="urn:microsoft.com/office/officeart/2005/8/layout/list1"/>
    <dgm:cxn modelId="{E7E68DEE-D661-F340-9B85-60D96A4C7A34}" type="presOf" srcId="{F3CF1C78-3B8D-5B4B-A833-28BE9BFFE471}" destId="{97DB410E-1296-D748-93E3-ED07C9C470F4}" srcOrd="0" destOrd="0" presId="urn:microsoft.com/office/officeart/2005/8/layout/list1"/>
    <dgm:cxn modelId="{91F42E25-64D7-B44F-9133-3F9BAAA169B8}" type="presOf" srcId="{39232C53-5659-A045-B2BF-EF47BFB74566}" destId="{153F0D1B-9410-264D-B0C1-4E20FA20FEB8}" srcOrd="0" destOrd="0" presId="urn:microsoft.com/office/officeart/2005/8/layout/list1"/>
    <dgm:cxn modelId="{8888448F-F5B8-7246-81E8-5D75B4CB0761}" srcId="{EC9903B0-B8AF-F343-9248-E35E9D603222}" destId="{077B63C6-BA00-2F4F-82F2-3675E52988FA}" srcOrd="3" destOrd="0" parTransId="{D083799B-1C2B-0344-B5A1-1A25543C7A7D}" sibTransId="{3F6911F8-510A-D04C-B1A8-1F98166E9745}"/>
    <dgm:cxn modelId="{C8DBEF6B-5827-B54E-96C1-197C983C6BB7}" srcId="{EC9903B0-B8AF-F343-9248-E35E9D603222}" destId="{C1F169B3-57D7-314A-94E8-168D77C4E464}" srcOrd="1" destOrd="0" parTransId="{D257FF03-6998-4147-AF62-1CC3B37F5674}" sibTransId="{E7F32077-C932-504A-8E63-DC497489A79C}"/>
    <dgm:cxn modelId="{CADF652E-F67B-FA4F-B66F-3542ADC049FF}" type="presOf" srcId="{3E500FF4-471E-604D-B77B-501FC3018DAD}" destId="{B7B6E5AF-6224-0C4C-B750-9596254291EF}" srcOrd="0" destOrd="0" presId="urn:microsoft.com/office/officeart/2005/8/layout/list1"/>
    <dgm:cxn modelId="{37506BE8-7BF1-3248-8F8B-835016691D83}" srcId="{EC9903B0-B8AF-F343-9248-E35E9D603222}" destId="{3E500FF4-471E-604D-B77B-501FC3018DAD}" srcOrd="2" destOrd="0" parTransId="{EF0F95AF-0E34-DE41-A9CF-9EF1600A23C1}" sibTransId="{53492CE3-265D-D04A-BAC7-2E20239A01E8}"/>
    <dgm:cxn modelId="{312D362E-695F-F64D-9438-4E66971EAA16}" type="presOf" srcId="{C1F169B3-57D7-314A-94E8-168D77C4E464}" destId="{02BB8AC3-9FCD-1A47-816A-AD66CA7E996B}" srcOrd="1" destOrd="0" presId="urn:microsoft.com/office/officeart/2005/8/layout/list1"/>
    <dgm:cxn modelId="{21148FF3-4FDF-AC48-A5E5-172487D4069B}" srcId="{077B63C6-BA00-2F4F-82F2-3675E52988FA}" destId="{F3CF1C78-3B8D-5B4B-A833-28BE9BFFE471}" srcOrd="0" destOrd="0" parTransId="{5A43D42B-5ACA-974F-BB33-82979B108D54}" sibTransId="{F48958B4-AB78-CF42-961E-14FF84123EFF}"/>
    <dgm:cxn modelId="{F0DB09EB-9420-C24B-80AC-A85B1C39874B}" type="presOf" srcId="{EC9903B0-B8AF-F343-9248-E35E9D603222}" destId="{FA3218B2-3442-AC43-8726-65DC07A441D2}" srcOrd="0" destOrd="0" presId="urn:microsoft.com/office/officeart/2005/8/layout/list1"/>
    <dgm:cxn modelId="{7C40BDF5-6E20-E947-A3D7-6A9DF85B71CB}" type="presOf" srcId="{C1F169B3-57D7-314A-94E8-168D77C4E464}" destId="{354963B4-6C36-0749-9569-52EC50F87BF4}" srcOrd="0" destOrd="0" presId="urn:microsoft.com/office/officeart/2005/8/layout/list1"/>
    <dgm:cxn modelId="{643AA87C-EDF9-4D46-9A4D-9BC714A77BC3}" type="presOf" srcId="{077B63C6-BA00-2F4F-82F2-3675E52988FA}" destId="{1E72685D-ABD4-AD4D-AB7A-62433A6F8DD1}" srcOrd="0" destOrd="0" presId="urn:microsoft.com/office/officeart/2005/8/layout/list1"/>
    <dgm:cxn modelId="{A0C9DF0D-941E-A342-A275-EAECCE28BF17}" type="presOf" srcId="{95DC5D8A-FFF5-DF43-9AD1-65CAD10B1FF3}" destId="{1984E2EC-566D-CB45-9BF1-4959BC019298}" srcOrd="0" destOrd="0" presId="urn:microsoft.com/office/officeart/2005/8/layout/list1"/>
    <dgm:cxn modelId="{72B564A9-3C09-8F49-86D0-A88A05E21ED7}" srcId="{EC9903B0-B8AF-F343-9248-E35E9D603222}" destId="{95DC5D8A-FFF5-DF43-9AD1-65CAD10B1FF3}" srcOrd="0" destOrd="0" parTransId="{14CE885B-68C9-B047-A4C0-CAFED1D3861F}" sibTransId="{FD437299-8657-8647-96D5-958181C7DFF3}"/>
    <dgm:cxn modelId="{47BC594F-E997-9041-BE2D-1931C2CBB0FF}" type="presOf" srcId="{3E500FF4-471E-604D-B77B-501FC3018DAD}" destId="{3A294EE6-89A9-0A4B-B3F9-3DAEAA3951DA}" srcOrd="1" destOrd="0" presId="urn:microsoft.com/office/officeart/2005/8/layout/list1"/>
    <dgm:cxn modelId="{1A129AE0-07FE-7341-A9B2-8BDF8BC02798}" type="presParOf" srcId="{FA3218B2-3442-AC43-8726-65DC07A441D2}" destId="{16BAF8F2-7804-9F4E-B5FD-CE3B2271F9E9}" srcOrd="0" destOrd="0" presId="urn:microsoft.com/office/officeart/2005/8/layout/list1"/>
    <dgm:cxn modelId="{EB2FA383-480A-A54B-9C6E-24CB79368965}" type="presParOf" srcId="{16BAF8F2-7804-9F4E-B5FD-CE3B2271F9E9}" destId="{1984E2EC-566D-CB45-9BF1-4959BC019298}" srcOrd="0" destOrd="0" presId="urn:microsoft.com/office/officeart/2005/8/layout/list1"/>
    <dgm:cxn modelId="{40E0593F-EBB1-324B-8A7C-01E2AF9F0DC3}" type="presParOf" srcId="{16BAF8F2-7804-9F4E-B5FD-CE3B2271F9E9}" destId="{86A3D924-10BB-7441-BDC7-8405CAA76885}" srcOrd="1" destOrd="0" presId="urn:microsoft.com/office/officeart/2005/8/layout/list1"/>
    <dgm:cxn modelId="{167066C5-C8AE-5348-A4D6-D32C056E232B}" type="presParOf" srcId="{FA3218B2-3442-AC43-8726-65DC07A441D2}" destId="{EA1C6BE6-E6DC-6841-A734-2F741C0A33D4}" srcOrd="1" destOrd="0" presId="urn:microsoft.com/office/officeart/2005/8/layout/list1"/>
    <dgm:cxn modelId="{7136D0D3-357F-3A49-9189-1BBB8E382BE9}" type="presParOf" srcId="{FA3218B2-3442-AC43-8726-65DC07A441D2}" destId="{E2B8D677-C92F-FC4B-930C-ADFB528B0867}" srcOrd="2" destOrd="0" presId="urn:microsoft.com/office/officeart/2005/8/layout/list1"/>
    <dgm:cxn modelId="{768B14FC-A057-9849-86EC-638EA8DD69E3}" type="presParOf" srcId="{FA3218B2-3442-AC43-8726-65DC07A441D2}" destId="{0D52E821-77D7-2F42-AA2A-B7556D9C448A}" srcOrd="3" destOrd="0" presId="urn:microsoft.com/office/officeart/2005/8/layout/list1"/>
    <dgm:cxn modelId="{540972DF-0FBA-EA49-997D-139F82481448}" type="presParOf" srcId="{FA3218B2-3442-AC43-8726-65DC07A441D2}" destId="{96D5BF93-E8AC-154A-9D11-F101AA4FA6B9}" srcOrd="4" destOrd="0" presId="urn:microsoft.com/office/officeart/2005/8/layout/list1"/>
    <dgm:cxn modelId="{DD8C02AA-DEE5-BB49-B1F5-8537A4540FC2}" type="presParOf" srcId="{96D5BF93-E8AC-154A-9D11-F101AA4FA6B9}" destId="{354963B4-6C36-0749-9569-52EC50F87BF4}" srcOrd="0" destOrd="0" presId="urn:microsoft.com/office/officeart/2005/8/layout/list1"/>
    <dgm:cxn modelId="{FC94962B-F36A-784A-A824-D442F5978D75}" type="presParOf" srcId="{96D5BF93-E8AC-154A-9D11-F101AA4FA6B9}" destId="{02BB8AC3-9FCD-1A47-816A-AD66CA7E996B}" srcOrd="1" destOrd="0" presId="urn:microsoft.com/office/officeart/2005/8/layout/list1"/>
    <dgm:cxn modelId="{4496229E-14EB-7441-A19A-A176359B38C1}" type="presParOf" srcId="{FA3218B2-3442-AC43-8726-65DC07A441D2}" destId="{F9041F48-EF7C-6C41-92B0-3C23BC850FE2}" srcOrd="5" destOrd="0" presId="urn:microsoft.com/office/officeart/2005/8/layout/list1"/>
    <dgm:cxn modelId="{66AD7D7C-E3FF-144F-BBA0-2C0AC88D5A2F}" type="presParOf" srcId="{FA3218B2-3442-AC43-8726-65DC07A441D2}" destId="{FE1345E2-7F40-E546-8219-A6130BBAAF89}" srcOrd="6" destOrd="0" presId="urn:microsoft.com/office/officeart/2005/8/layout/list1"/>
    <dgm:cxn modelId="{A25CFB80-3369-A84D-8097-BDAAAAD03D98}" type="presParOf" srcId="{FA3218B2-3442-AC43-8726-65DC07A441D2}" destId="{AEA04832-04C3-7240-A72E-6E96868F52DF}" srcOrd="7" destOrd="0" presId="urn:microsoft.com/office/officeart/2005/8/layout/list1"/>
    <dgm:cxn modelId="{D590B067-F07D-EC43-BDD1-A27C3BD71645}" type="presParOf" srcId="{FA3218B2-3442-AC43-8726-65DC07A441D2}" destId="{639B3F36-29D0-C748-BFC4-BCC57677E052}" srcOrd="8" destOrd="0" presId="urn:microsoft.com/office/officeart/2005/8/layout/list1"/>
    <dgm:cxn modelId="{7F08010D-3CB4-1643-9D86-4175D8E828D7}" type="presParOf" srcId="{639B3F36-29D0-C748-BFC4-BCC57677E052}" destId="{B7B6E5AF-6224-0C4C-B750-9596254291EF}" srcOrd="0" destOrd="0" presId="urn:microsoft.com/office/officeart/2005/8/layout/list1"/>
    <dgm:cxn modelId="{5350D77D-23DD-A144-B9D7-CADD0440619D}" type="presParOf" srcId="{639B3F36-29D0-C748-BFC4-BCC57677E052}" destId="{3A294EE6-89A9-0A4B-B3F9-3DAEAA3951DA}" srcOrd="1" destOrd="0" presId="urn:microsoft.com/office/officeart/2005/8/layout/list1"/>
    <dgm:cxn modelId="{9B64614A-B73D-BA4C-AB40-BDCA1CF8515A}" type="presParOf" srcId="{FA3218B2-3442-AC43-8726-65DC07A441D2}" destId="{9CAE6FC4-64A7-464A-AC41-1A1EEE57CCB4}" srcOrd="9" destOrd="0" presId="urn:microsoft.com/office/officeart/2005/8/layout/list1"/>
    <dgm:cxn modelId="{08BACD5C-2966-8149-B5FE-FD85988C08D5}" type="presParOf" srcId="{FA3218B2-3442-AC43-8726-65DC07A441D2}" destId="{153F0D1B-9410-264D-B0C1-4E20FA20FEB8}" srcOrd="10" destOrd="0" presId="urn:microsoft.com/office/officeart/2005/8/layout/list1"/>
    <dgm:cxn modelId="{4922F2A2-F390-1A4D-93B8-8E12B9ED144B}" type="presParOf" srcId="{FA3218B2-3442-AC43-8726-65DC07A441D2}" destId="{46DCF31A-C10F-9C44-997B-5867D11906C9}" srcOrd="11" destOrd="0" presId="urn:microsoft.com/office/officeart/2005/8/layout/list1"/>
    <dgm:cxn modelId="{4ADD55BB-365B-554D-847A-252975DF8900}" type="presParOf" srcId="{FA3218B2-3442-AC43-8726-65DC07A441D2}" destId="{B64D4CEE-1EC2-5647-A715-7A3766129962}" srcOrd="12" destOrd="0" presId="urn:microsoft.com/office/officeart/2005/8/layout/list1"/>
    <dgm:cxn modelId="{22CC9535-D76D-164E-9633-D0960CF2C72F}" type="presParOf" srcId="{B64D4CEE-1EC2-5647-A715-7A3766129962}" destId="{1E72685D-ABD4-AD4D-AB7A-62433A6F8DD1}" srcOrd="0" destOrd="0" presId="urn:microsoft.com/office/officeart/2005/8/layout/list1"/>
    <dgm:cxn modelId="{1906AF40-201F-344E-A658-CA5FA3D9F7FF}" type="presParOf" srcId="{B64D4CEE-1EC2-5647-A715-7A3766129962}" destId="{13D6DE0B-4D37-2B44-B8BD-0B4ADB45F150}" srcOrd="1" destOrd="0" presId="urn:microsoft.com/office/officeart/2005/8/layout/list1"/>
    <dgm:cxn modelId="{A1F7BF3D-1CFC-D345-B9FA-45C9A5655E88}" type="presParOf" srcId="{FA3218B2-3442-AC43-8726-65DC07A441D2}" destId="{69CEDF76-6F30-EA44-939C-9B60F7358626}" srcOrd="13" destOrd="0" presId="urn:microsoft.com/office/officeart/2005/8/layout/list1"/>
    <dgm:cxn modelId="{1241BA1C-E8FC-0D47-AFFA-F4A4963C8BB0}" type="presParOf" srcId="{FA3218B2-3442-AC43-8726-65DC07A441D2}" destId="{97DB410E-1296-D748-93E3-ED07C9C470F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F6FB7-A7BD-6249-9D86-8DE10CE8A6B3}">
      <dsp:nvSpPr>
        <dsp:cNvPr id="0" name=""/>
        <dsp:cNvSpPr/>
      </dsp:nvSpPr>
      <dsp:spPr>
        <a:xfrm>
          <a:off x="1049725" y="2635"/>
          <a:ext cx="2280403" cy="1368241"/>
        </a:xfrm>
        <a:prstGeom prst="rect">
          <a:avLst/>
        </a:prstGeom>
        <a:gradFill rotWithShape="0">
          <a:gsLst>
            <a:gs pos="0">
              <a:schemeClr val="accent2">
                <a:shade val="50000"/>
                <a:hueOff val="0"/>
                <a:satOff val="0"/>
                <a:lumOff val="0"/>
                <a:alphaOff val="0"/>
                <a:tint val="100000"/>
                <a:shade val="100000"/>
                <a:satMod val="130000"/>
              </a:schemeClr>
            </a:gs>
            <a:gs pos="100000">
              <a:schemeClr val="accent2">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SAFGUARDS</a:t>
          </a:r>
          <a:endParaRPr lang="en-US" sz="2500" kern="1200" dirty="0"/>
        </a:p>
      </dsp:txBody>
      <dsp:txXfrm>
        <a:off x="1049725" y="2635"/>
        <a:ext cx="2280403" cy="1368241"/>
      </dsp:txXfrm>
    </dsp:sp>
    <dsp:sp modelId="{7F29BB13-2615-A24A-B232-BA8F7786088F}">
      <dsp:nvSpPr>
        <dsp:cNvPr id="0" name=""/>
        <dsp:cNvSpPr/>
      </dsp:nvSpPr>
      <dsp:spPr>
        <a:xfrm>
          <a:off x="3558168" y="2635"/>
          <a:ext cx="2280403" cy="1368241"/>
        </a:xfrm>
        <a:prstGeom prst="rect">
          <a:avLst/>
        </a:prstGeom>
        <a:gradFill rotWithShape="0">
          <a:gsLst>
            <a:gs pos="0">
              <a:schemeClr val="accent2">
                <a:shade val="50000"/>
                <a:hueOff val="-13828"/>
                <a:satOff val="-2803"/>
                <a:lumOff val="15417"/>
                <a:alphaOff val="0"/>
                <a:tint val="100000"/>
                <a:shade val="100000"/>
                <a:satMod val="130000"/>
              </a:schemeClr>
            </a:gs>
            <a:gs pos="100000">
              <a:schemeClr val="accent2">
                <a:shade val="50000"/>
                <a:hueOff val="-13828"/>
                <a:satOff val="-2803"/>
                <a:lumOff val="1541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TRANSPARENCY</a:t>
          </a:r>
          <a:endParaRPr lang="en-US" sz="2500" kern="1200" dirty="0"/>
        </a:p>
      </dsp:txBody>
      <dsp:txXfrm>
        <a:off x="3558168" y="2635"/>
        <a:ext cx="2280403" cy="1368241"/>
      </dsp:txXfrm>
    </dsp:sp>
    <dsp:sp modelId="{20F949CB-6A8B-8C48-B7C1-D8B823E20C95}">
      <dsp:nvSpPr>
        <dsp:cNvPr id="0" name=""/>
        <dsp:cNvSpPr/>
      </dsp:nvSpPr>
      <dsp:spPr>
        <a:xfrm>
          <a:off x="1049725" y="1598918"/>
          <a:ext cx="2280403" cy="1368241"/>
        </a:xfrm>
        <a:prstGeom prst="rect">
          <a:avLst/>
        </a:prstGeom>
        <a:gradFill rotWithShape="0">
          <a:gsLst>
            <a:gs pos="0">
              <a:schemeClr val="accent2">
                <a:shade val="50000"/>
                <a:hueOff val="-27656"/>
                <a:satOff val="-5606"/>
                <a:lumOff val="30834"/>
                <a:alphaOff val="0"/>
                <a:tint val="100000"/>
                <a:shade val="100000"/>
                <a:satMod val="130000"/>
              </a:schemeClr>
            </a:gs>
            <a:gs pos="100000">
              <a:schemeClr val="accent2">
                <a:shade val="50000"/>
                <a:hueOff val="-27656"/>
                <a:satOff val="-5606"/>
                <a:lumOff val="3083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IMPACT MANAGEMENT</a:t>
          </a:r>
          <a:endParaRPr lang="en-US" sz="2500" kern="1200" dirty="0"/>
        </a:p>
      </dsp:txBody>
      <dsp:txXfrm>
        <a:off x="1049725" y="1598918"/>
        <a:ext cx="2280403" cy="1368241"/>
      </dsp:txXfrm>
    </dsp:sp>
    <dsp:sp modelId="{7154BF31-5AFA-BA47-B51A-CE0AE9B65CC6}">
      <dsp:nvSpPr>
        <dsp:cNvPr id="0" name=""/>
        <dsp:cNvSpPr/>
      </dsp:nvSpPr>
      <dsp:spPr>
        <a:xfrm>
          <a:off x="3558168" y="1598918"/>
          <a:ext cx="2280403" cy="1368241"/>
        </a:xfrm>
        <a:prstGeom prst="rect">
          <a:avLst/>
        </a:prstGeom>
        <a:gradFill rotWithShape="0">
          <a:gsLst>
            <a:gs pos="0">
              <a:schemeClr val="accent2">
                <a:shade val="50000"/>
                <a:hueOff val="-41484"/>
                <a:satOff val="-8409"/>
                <a:lumOff val="46251"/>
                <a:alphaOff val="0"/>
                <a:tint val="100000"/>
                <a:shade val="100000"/>
                <a:satMod val="130000"/>
              </a:schemeClr>
            </a:gs>
            <a:gs pos="100000">
              <a:schemeClr val="accent2">
                <a:shade val="50000"/>
                <a:hueOff val="-41484"/>
                <a:satOff val="-8409"/>
                <a:lumOff val="462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LEGITIMATE REASONS</a:t>
          </a:r>
          <a:endParaRPr lang="en-US" sz="2500" kern="1200" dirty="0"/>
        </a:p>
      </dsp:txBody>
      <dsp:txXfrm>
        <a:off x="3558168" y="1598918"/>
        <a:ext cx="2280403" cy="1368241"/>
      </dsp:txXfrm>
    </dsp:sp>
    <dsp:sp modelId="{F82ED3DF-FB52-494A-BDC3-C327516806DD}">
      <dsp:nvSpPr>
        <dsp:cNvPr id="0" name=""/>
        <dsp:cNvSpPr/>
      </dsp:nvSpPr>
      <dsp:spPr>
        <a:xfrm>
          <a:off x="1049725" y="3195200"/>
          <a:ext cx="2280403" cy="1368241"/>
        </a:xfrm>
        <a:prstGeom prst="rect">
          <a:avLst/>
        </a:prstGeom>
        <a:gradFill rotWithShape="0">
          <a:gsLst>
            <a:gs pos="0">
              <a:schemeClr val="accent2">
                <a:shade val="50000"/>
                <a:hueOff val="-27656"/>
                <a:satOff val="-5606"/>
                <a:lumOff val="30834"/>
                <a:alphaOff val="0"/>
                <a:tint val="100000"/>
                <a:shade val="100000"/>
                <a:satMod val="130000"/>
              </a:schemeClr>
            </a:gs>
            <a:gs pos="100000">
              <a:schemeClr val="accent2">
                <a:shade val="50000"/>
                <a:hueOff val="-27656"/>
                <a:satOff val="-5606"/>
                <a:lumOff val="3083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BALANCE</a:t>
          </a:r>
          <a:endParaRPr lang="en-US" sz="2500" kern="1200" dirty="0"/>
        </a:p>
      </dsp:txBody>
      <dsp:txXfrm>
        <a:off x="1049725" y="3195200"/>
        <a:ext cx="2280403" cy="1368241"/>
      </dsp:txXfrm>
    </dsp:sp>
    <dsp:sp modelId="{E1770E43-4E18-2245-9FA7-A47C77486603}">
      <dsp:nvSpPr>
        <dsp:cNvPr id="0" name=""/>
        <dsp:cNvSpPr/>
      </dsp:nvSpPr>
      <dsp:spPr>
        <a:xfrm>
          <a:off x="3558168" y="3195200"/>
          <a:ext cx="2280403" cy="1368241"/>
        </a:xfrm>
        <a:prstGeom prst="rect">
          <a:avLst/>
        </a:prstGeom>
        <a:gradFill rotWithShape="0">
          <a:gsLst>
            <a:gs pos="0">
              <a:schemeClr val="accent2">
                <a:shade val="50000"/>
                <a:hueOff val="-13828"/>
                <a:satOff val="-2803"/>
                <a:lumOff val="15417"/>
                <a:alphaOff val="0"/>
                <a:tint val="100000"/>
                <a:shade val="100000"/>
                <a:satMod val="130000"/>
              </a:schemeClr>
            </a:gs>
            <a:gs pos="100000">
              <a:schemeClr val="accent2">
                <a:shade val="50000"/>
                <a:hueOff val="-13828"/>
                <a:satOff val="-2803"/>
                <a:lumOff val="1541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CASE BY CASE</a:t>
          </a:r>
          <a:endParaRPr lang="en-US" sz="2500" kern="1200" dirty="0"/>
        </a:p>
      </dsp:txBody>
      <dsp:txXfrm>
        <a:off x="3558168" y="3195200"/>
        <a:ext cx="2280403" cy="13682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E4D00-C8B2-8648-AC27-C9FB246ADF09}">
      <dsp:nvSpPr>
        <dsp:cNvPr id="0" name=""/>
        <dsp:cNvSpPr/>
      </dsp:nvSpPr>
      <dsp:spPr>
        <a:xfrm>
          <a:off x="0" y="571974"/>
          <a:ext cx="7587787" cy="935550"/>
        </a:xfrm>
        <a:prstGeom prst="rect">
          <a:avLst/>
        </a:prstGeom>
        <a:solidFill>
          <a:schemeClr val="lt1">
            <a:alpha val="90000"/>
            <a:hueOff val="0"/>
            <a:satOff val="0"/>
            <a:lumOff val="0"/>
            <a:alphaOff val="0"/>
          </a:schemeClr>
        </a:solidFill>
        <a:ln w="9525" cap="flat" cmpd="sng" algn="ctr">
          <a:solidFill>
            <a:schemeClr val="accent2">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8897" tIns="458216" rIns="588897"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Check that Legitimate Interests is the best approach.</a:t>
          </a:r>
          <a:endParaRPr lang="en-US" sz="2200" kern="1200" dirty="0"/>
        </a:p>
      </dsp:txBody>
      <dsp:txXfrm>
        <a:off x="0" y="571974"/>
        <a:ext cx="7587787" cy="935550"/>
      </dsp:txXfrm>
    </dsp:sp>
    <dsp:sp modelId="{1E5D2ECD-2C85-284F-8E18-7EB9B36B8BC4}">
      <dsp:nvSpPr>
        <dsp:cNvPr id="0" name=""/>
        <dsp:cNvSpPr/>
      </dsp:nvSpPr>
      <dsp:spPr>
        <a:xfrm>
          <a:off x="379389" y="247254"/>
          <a:ext cx="5311450" cy="649440"/>
        </a:xfrm>
        <a:prstGeom prst="roundRect">
          <a:avLst/>
        </a:prstGeom>
        <a:gradFill rotWithShape="0">
          <a:gsLst>
            <a:gs pos="0">
              <a:schemeClr val="accent2">
                <a:shade val="50000"/>
                <a:hueOff val="0"/>
                <a:satOff val="0"/>
                <a:lumOff val="0"/>
                <a:alphaOff val="0"/>
                <a:tint val="100000"/>
                <a:shade val="100000"/>
                <a:satMod val="130000"/>
              </a:schemeClr>
            </a:gs>
            <a:gs pos="100000">
              <a:schemeClr val="accent2">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0760" tIns="0" rIns="200760" bIns="0" numCol="1" spcCol="1270" anchor="ctr" anchorCtr="0">
          <a:noAutofit/>
        </a:bodyPr>
        <a:lstStyle/>
        <a:p>
          <a:pPr lvl="0" algn="l" defTabSz="977900">
            <a:lnSpc>
              <a:spcPct val="90000"/>
            </a:lnSpc>
            <a:spcBef>
              <a:spcPct val="0"/>
            </a:spcBef>
            <a:spcAft>
              <a:spcPct val="35000"/>
            </a:spcAft>
          </a:pPr>
          <a:r>
            <a:rPr lang="en-US" sz="2200" kern="1200" dirty="0" smtClean="0"/>
            <a:t>STEP ONE</a:t>
          </a:r>
          <a:endParaRPr lang="en-US" sz="2200" kern="1200" dirty="0"/>
        </a:p>
      </dsp:txBody>
      <dsp:txXfrm>
        <a:off x="411092" y="278957"/>
        <a:ext cx="5248044" cy="586034"/>
      </dsp:txXfrm>
    </dsp:sp>
    <dsp:sp modelId="{2D08F0F3-5CE1-3A43-A1B9-6E3D6FA83623}">
      <dsp:nvSpPr>
        <dsp:cNvPr id="0" name=""/>
        <dsp:cNvSpPr/>
      </dsp:nvSpPr>
      <dsp:spPr>
        <a:xfrm>
          <a:off x="0" y="1951044"/>
          <a:ext cx="7587787" cy="1247400"/>
        </a:xfrm>
        <a:prstGeom prst="rect">
          <a:avLst/>
        </a:prstGeom>
        <a:solidFill>
          <a:schemeClr val="lt1">
            <a:alpha val="90000"/>
            <a:hueOff val="0"/>
            <a:satOff val="0"/>
            <a:lumOff val="0"/>
            <a:alphaOff val="0"/>
          </a:schemeClr>
        </a:solidFill>
        <a:ln w="9525" cap="flat" cmpd="sng" algn="ctr">
          <a:solidFill>
            <a:schemeClr val="accent2">
              <a:shade val="50000"/>
              <a:hueOff val="-26568"/>
              <a:satOff val="-4851"/>
              <a:lumOff val="2807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8897" tIns="458216" rIns="588897"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Qualify the legitimacy of the request – lawful, clearly articulated, real need.</a:t>
          </a:r>
          <a:endParaRPr lang="en-US" sz="2200" kern="1200" dirty="0"/>
        </a:p>
      </dsp:txBody>
      <dsp:txXfrm>
        <a:off x="0" y="1951044"/>
        <a:ext cx="7587787" cy="1247400"/>
      </dsp:txXfrm>
    </dsp:sp>
    <dsp:sp modelId="{1ED32903-051C-DC49-821D-7CA5DEDA6BDC}">
      <dsp:nvSpPr>
        <dsp:cNvPr id="0" name=""/>
        <dsp:cNvSpPr/>
      </dsp:nvSpPr>
      <dsp:spPr>
        <a:xfrm>
          <a:off x="379389" y="1626324"/>
          <a:ext cx="5311450" cy="649440"/>
        </a:xfrm>
        <a:prstGeom prst="roundRect">
          <a:avLst/>
        </a:prstGeom>
        <a:gradFill rotWithShape="0">
          <a:gsLst>
            <a:gs pos="0">
              <a:schemeClr val="accent2">
                <a:shade val="50000"/>
                <a:hueOff val="-27656"/>
                <a:satOff val="-5606"/>
                <a:lumOff val="30834"/>
                <a:alphaOff val="0"/>
                <a:tint val="100000"/>
                <a:shade val="100000"/>
                <a:satMod val="130000"/>
              </a:schemeClr>
            </a:gs>
            <a:gs pos="100000">
              <a:schemeClr val="accent2">
                <a:shade val="50000"/>
                <a:hueOff val="-27656"/>
                <a:satOff val="-5606"/>
                <a:lumOff val="3083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0760" tIns="0" rIns="200760" bIns="0" numCol="1" spcCol="1270" anchor="ctr" anchorCtr="0">
          <a:noAutofit/>
        </a:bodyPr>
        <a:lstStyle/>
        <a:p>
          <a:pPr lvl="0" algn="l" defTabSz="977900">
            <a:lnSpc>
              <a:spcPct val="90000"/>
            </a:lnSpc>
            <a:spcBef>
              <a:spcPct val="0"/>
            </a:spcBef>
            <a:spcAft>
              <a:spcPct val="35000"/>
            </a:spcAft>
          </a:pPr>
          <a:r>
            <a:rPr lang="en-US" sz="2200" kern="1200" dirty="0" smtClean="0"/>
            <a:t>STEP TWO</a:t>
          </a:r>
          <a:endParaRPr lang="en-US" sz="2200" kern="1200" dirty="0"/>
        </a:p>
      </dsp:txBody>
      <dsp:txXfrm>
        <a:off x="411092" y="1658027"/>
        <a:ext cx="5248044" cy="586034"/>
      </dsp:txXfrm>
    </dsp:sp>
    <dsp:sp modelId="{3C3F65C0-37A9-0D47-870B-B3A98C2F0938}">
      <dsp:nvSpPr>
        <dsp:cNvPr id="0" name=""/>
        <dsp:cNvSpPr/>
      </dsp:nvSpPr>
      <dsp:spPr>
        <a:xfrm>
          <a:off x="0" y="3641964"/>
          <a:ext cx="7587787" cy="1247400"/>
        </a:xfrm>
        <a:prstGeom prst="rect">
          <a:avLst/>
        </a:prstGeom>
        <a:solidFill>
          <a:schemeClr val="lt1">
            <a:alpha val="90000"/>
            <a:hueOff val="0"/>
            <a:satOff val="0"/>
            <a:lumOff val="0"/>
            <a:alphaOff val="0"/>
          </a:schemeClr>
        </a:solidFill>
        <a:ln w="9525" cap="flat" cmpd="sng" algn="ctr">
          <a:solidFill>
            <a:schemeClr val="accent2">
              <a:shade val="50000"/>
              <a:hueOff val="-26568"/>
              <a:satOff val="-4851"/>
              <a:lumOff val="2807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8897" tIns="458216" rIns="588897"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Determine whether the processing is necessary to achieve the goal.</a:t>
          </a:r>
          <a:endParaRPr lang="en-US" sz="2200" kern="1200" dirty="0"/>
        </a:p>
      </dsp:txBody>
      <dsp:txXfrm>
        <a:off x="0" y="3641964"/>
        <a:ext cx="7587787" cy="1247400"/>
      </dsp:txXfrm>
    </dsp:sp>
    <dsp:sp modelId="{632E86E6-EDC9-604F-A8AA-1E180CD78AF1}">
      <dsp:nvSpPr>
        <dsp:cNvPr id="0" name=""/>
        <dsp:cNvSpPr/>
      </dsp:nvSpPr>
      <dsp:spPr>
        <a:xfrm>
          <a:off x="379389" y="3317244"/>
          <a:ext cx="5311450" cy="649440"/>
        </a:xfrm>
        <a:prstGeom prst="roundRect">
          <a:avLst/>
        </a:prstGeom>
        <a:gradFill rotWithShape="0">
          <a:gsLst>
            <a:gs pos="0">
              <a:schemeClr val="accent2">
                <a:shade val="50000"/>
                <a:hueOff val="-27656"/>
                <a:satOff val="-5606"/>
                <a:lumOff val="30834"/>
                <a:alphaOff val="0"/>
                <a:tint val="100000"/>
                <a:shade val="100000"/>
                <a:satMod val="130000"/>
              </a:schemeClr>
            </a:gs>
            <a:gs pos="100000">
              <a:schemeClr val="accent2">
                <a:shade val="50000"/>
                <a:hueOff val="-27656"/>
                <a:satOff val="-5606"/>
                <a:lumOff val="3083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0760" tIns="0" rIns="200760" bIns="0" numCol="1" spcCol="1270" anchor="ctr" anchorCtr="0">
          <a:noAutofit/>
        </a:bodyPr>
        <a:lstStyle/>
        <a:p>
          <a:pPr lvl="0" algn="l" defTabSz="977900">
            <a:lnSpc>
              <a:spcPct val="90000"/>
            </a:lnSpc>
            <a:spcBef>
              <a:spcPct val="0"/>
            </a:spcBef>
            <a:spcAft>
              <a:spcPct val="35000"/>
            </a:spcAft>
          </a:pPr>
          <a:r>
            <a:rPr lang="en-US" sz="2200" kern="1200" dirty="0" smtClean="0"/>
            <a:t>STEP THREE</a:t>
          </a:r>
          <a:endParaRPr lang="en-US" sz="2200" kern="1200" dirty="0"/>
        </a:p>
      </dsp:txBody>
      <dsp:txXfrm>
        <a:off x="411092" y="3348947"/>
        <a:ext cx="5248044"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B8D677-C92F-FC4B-930C-ADFB528B0867}">
      <dsp:nvSpPr>
        <dsp:cNvPr id="0" name=""/>
        <dsp:cNvSpPr/>
      </dsp:nvSpPr>
      <dsp:spPr>
        <a:xfrm>
          <a:off x="0" y="438632"/>
          <a:ext cx="8360904" cy="1190700"/>
        </a:xfrm>
        <a:prstGeom prst="rect">
          <a:avLst/>
        </a:prstGeom>
        <a:solidFill>
          <a:schemeClr val="lt1">
            <a:alpha val="90000"/>
            <a:hueOff val="0"/>
            <a:satOff val="0"/>
            <a:lumOff val="0"/>
            <a:alphaOff val="0"/>
          </a:schemeClr>
        </a:solidFill>
        <a:ln w="9525" cap="flat" cmpd="sng" algn="ctr">
          <a:solidFill>
            <a:schemeClr val="accent2">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899" tIns="437388" rIns="648899"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Balance the data controller’s needs against the interests of the subjects.</a:t>
          </a:r>
          <a:endParaRPr lang="en-US" sz="2100" kern="1200" dirty="0"/>
        </a:p>
      </dsp:txBody>
      <dsp:txXfrm>
        <a:off x="0" y="438632"/>
        <a:ext cx="8360904" cy="1190700"/>
      </dsp:txXfrm>
    </dsp:sp>
    <dsp:sp modelId="{86A3D924-10BB-7441-BDC7-8405CAA76885}">
      <dsp:nvSpPr>
        <dsp:cNvPr id="0" name=""/>
        <dsp:cNvSpPr/>
      </dsp:nvSpPr>
      <dsp:spPr>
        <a:xfrm>
          <a:off x="418045" y="128672"/>
          <a:ext cx="5852632" cy="619920"/>
        </a:xfrm>
        <a:prstGeom prst="roundRect">
          <a:avLst/>
        </a:prstGeom>
        <a:gradFill rotWithShape="0">
          <a:gsLst>
            <a:gs pos="0">
              <a:schemeClr val="accent2">
                <a:shade val="50000"/>
                <a:hueOff val="0"/>
                <a:satOff val="0"/>
                <a:lumOff val="0"/>
                <a:alphaOff val="0"/>
                <a:tint val="100000"/>
                <a:shade val="100000"/>
                <a:satMod val="130000"/>
              </a:schemeClr>
            </a:gs>
            <a:gs pos="100000">
              <a:schemeClr val="accent2">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216" tIns="0" rIns="221216" bIns="0" numCol="1" spcCol="1270" anchor="ctr" anchorCtr="0">
          <a:noAutofit/>
        </a:bodyPr>
        <a:lstStyle/>
        <a:p>
          <a:pPr lvl="0" algn="l" defTabSz="933450">
            <a:lnSpc>
              <a:spcPct val="90000"/>
            </a:lnSpc>
            <a:spcBef>
              <a:spcPct val="0"/>
            </a:spcBef>
            <a:spcAft>
              <a:spcPct val="35000"/>
            </a:spcAft>
          </a:pPr>
          <a:r>
            <a:rPr lang="en-US" sz="2100" kern="1200" dirty="0" smtClean="0"/>
            <a:t>STEP FOUR</a:t>
          </a:r>
          <a:endParaRPr lang="en-US" sz="2100" kern="1200" dirty="0"/>
        </a:p>
      </dsp:txBody>
      <dsp:txXfrm>
        <a:off x="448307" y="158934"/>
        <a:ext cx="5792108" cy="559396"/>
      </dsp:txXfrm>
    </dsp:sp>
    <dsp:sp modelId="{FE1345E2-7F40-E546-8219-A6130BBAAF89}">
      <dsp:nvSpPr>
        <dsp:cNvPr id="0" name=""/>
        <dsp:cNvSpPr/>
      </dsp:nvSpPr>
      <dsp:spPr>
        <a:xfrm>
          <a:off x="0" y="2052693"/>
          <a:ext cx="8360904" cy="893025"/>
        </a:xfrm>
        <a:prstGeom prst="rect">
          <a:avLst/>
        </a:prstGeom>
        <a:solidFill>
          <a:schemeClr val="lt1">
            <a:alpha val="90000"/>
            <a:hueOff val="0"/>
            <a:satOff val="0"/>
            <a:lumOff val="0"/>
            <a:alphaOff val="0"/>
          </a:schemeClr>
        </a:solidFill>
        <a:ln w="9525" cap="flat" cmpd="sng" algn="ctr">
          <a:solidFill>
            <a:schemeClr val="accent2">
              <a:shade val="50000"/>
              <a:hueOff val="-19926"/>
              <a:satOff val="-3638"/>
              <a:lumOff val="2105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899" tIns="437388" rIns="648899"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Identity safeguards you can put in place (tech design </a:t>
          </a:r>
          <a:r>
            <a:rPr lang="en-US" sz="2100" kern="1200" dirty="0" err="1" smtClean="0"/>
            <a:t>etc</a:t>
          </a:r>
          <a:r>
            <a:rPr lang="en-US" sz="2100" kern="1200" dirty="0" smtClean="0"/>
            <a:t>).</a:t>
          </a:r>
          <a:endParaRPr lang="en-US" sz="2100" kern="1200" dirty="0"/>
        </a:p>
      </dsp:txBody>
      <dsp:txXfrm>
        <a:off x="0" y="2052693"/>
        <a:ext cx="8360904" cy="893025"/>
      </dsp:txXfrm>
    </dsp:sp>
    <dsp:sp modelId="{02BB8AC3-9FCD-1A47-816A-AD66CA7E996B}">
      <dsp:nvSpPr>
        <dsp:cNvPr id="0" name=""/>
        <dsp:cNvSpPr/>
      </dsp:nvSpPr>
      <dsp:spPr>
        <a:xfrm>
          <a:off x="418045" y="1742732"/>
          <a:ext cx="5852632" cy="619920"/>
        </a:xfrm>
        <a:prstGeom prst="roundRect">
          <a:avLst/>
        </a:prstGeom>
        <a:gradFill rotWithShape="0">
          <a:gsLst>
            <a:gs pos="0">
              <a:schemeClr val="accent2">
                <a:shade val="50000"/>
                <a:hueOff val="-20742"/>
                <a:satOff val="-4204"/>
                <a:lumOff val="23125"/>
                <a:alphaOff val="0"/>
                <a:tint val="100000"/>
                <a:shade val="100000"/>
                <a:satMod val="130000"/>
              </a:schemeClr>
            </a:gs>
            <a:gs pos="100000">
              <a:schemeClr val="accent2">
                <a:shade val="50000"/>
                <a:hueOff val="-20742"/>
                <a:satOff val="-4204"/>
                <a:lumOff val="2312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216" tIns="0" rIns="221216" bIns="0" numCol="1" spcCol="1270" anchor="ctr" anchorCtr="0">
          <a:noAutofit/>
        </a:bodyPr>
        <a:lstStyle/>
        <a:p>
          <a:pPr lvl="0" algn="l" defTabSz="933450">
            <a:lnSpc>
              <a:spcPct val="90000"/>
            </a:lnSpc>
            <a:spcBef>
              <a:spcPct val="0"/>
            </a:spcBef>
            <a:spcAft>
              <a:spcPct val="35000"/>
            </a:spcAft>
          </a:pPr>
          <a:r>
            <a:rPr lang="en-US" sz="2100" kern="1200" dirty="0" smtClean="0"/>
            <a:t>STEP FIVE</a:t>
          </a:r>
          <a:endParaRPr lang="en-US" sz="2100" kern="1200" dirty="0"/>
        </a:p>
      </dsp:txBody>
      <dsp:txXfrm>
        <a:off x="448307" y="1772994"/>
        <a:ext cx="5792108" cy="559396"/>
      </dsp:txXfrm>
    </dsp:sp>
    <dsp:sp modelId="{153F0D1B-9410-264D-B0C1-4E20FA20FEB8}">
      <dsp:nvSpPr>
        <dsp:cNvPr id="0" name=""/>
        <dsp:cNvSpPr/>
      </dsp:nvSpPr>
      <dsp:spPr>
        <a:xfrm>
          <a:off x="0" y="3369078"/>
          <a:ext cx="8360904" cy="893025"/>
        </a:xfrm>
        <a:prstGeom prst="rect">
          <a:avLst/>
        </a:prstGeom>
        <a:solidFill>
          <a:schemeClr val="lt1">
            <a:alpha val="90000"/>
            <a:hueOff val="0"/>
            <a:satOff val="0"/>
            <a:lumOff val="0"/>
            <a:alphaOff val="0"/>
          </a:schemeClr>
        </a:solidFill>
        <a:ln w="9525" cap="flat" cmpd="sng" algn="ctr">
          <a:solidFill>
            <a:schemeClr val="accent2">
              <a:shade val="50000"/>
              <a:hueOff val="-39852"/>
              <a:satOff val="-7276"/>
              <a:lumOff val="4210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899" tIns="437388" rIns="648899"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Demonstrate (publish) compliancy.</a:t>
          </a:r>
          <a:endParaRPr lang="en-US" sz="2100" kern="1200" dirty="0"/>
        </a:p>
      </dsp:txBody>
      <dsp:txXfrm>
        <a:off x="0" y="3369078"/>
        <a:ext cx="8360904" cy="893025"/>
      </dsp:txXfrm>
    </dsp:sp>
    <dsp:sp modelId="{3A294EE6-89A9-0A4B-B3F9-3DAEAA3951DA}">
      <dsp:nvSpPr>
        <dsp:cNvPr id="0" name=""/>
        <dsp:cNvSpPr/>
      </dsp:nvSpPr>
      <dsp:spPr>
        <a:xfrm>
          <a:off x="418045" y="3059118"/>
          <a:ext cx="5852632" cy="619920"/>
        </a:xfrm>
        <a:prstGeom prst="roundRect">
          <a:avLst/>
        </a:prstGeom>
        <a:gradFill rotWithShape="0">
          <a:gsLst>
            <a:gs pos="0">
              <a:schemeClr val="accent2">
                <a:shade val="50000"/>
                <a:hueOff val="-41484"/>
                <a:satOff val="-8409"/>
                <a:lumOff val="46251"/>
                <a:alphaOff val="0"/>
                <a:tint val="100000"/>
                <a:shade val="100000"/>
                <a:satMod val="130000"/>
              </a:schemeClr>
            </a:gs>
            <a:gs pos="100000">
              <a:schemeClr val="accent2">
                <a:shade val="50000"/>
                <a:hueOff val="-41484"/>
                <a:satOff val="-8409"/>
                <a:lumOff val="46251"/>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216" tIns="0" rIns="221216" bIns="0" numCol="1" spcCol="1270" anchor="ctr" anchorCtr="0">
          <a:noAutofit/>
        </a:bodyPr>
        <a:lstStyle/>
        <a:p>
          <a:pPr lvl="0" algn="l" defTabSz="933450">
            <a:lnSpc>
              <a:spcPct val="90000"/>
            </a:lnSpc>
            <a:spcBef>
              <a:spcPct val="0"/>
            </a:spcBef>
            <a:spcAft>
              <a:spcPct val="35000"/>
            </a:spcAft>
          </a:pPr>
          <a:r>
            <a:rPr lang="en-US" sz="2100" kern="1200" dirty="0" smtClean="0"/>
            <a:t>STEP SIX</a:t>
          </a:r>
          <a:endParaRPr lang="en-US" sz="2100" kern="1200" dirty="0"/>
        </a:p>
      </dsp:txBody>
      <dsp:txXfrm>
        <a:off x="448307" y="3089380"/>
        <a:ext cx="5792108" cy="559396"/>
      </dsp:txXfrm>
    </dsp:sp>
    <dsp:sp modelId="{97DB410E-1296-D748-93E3-ED07C9C470F4}">
      <dsp:nvSpPr>
        <dsp:cNvPr id="0" name=""/>
        <dsp:cNvSpPr/>
      </dsp:nvSpPr>
      <dsp:spPr>
        <a:xfrm>
          <a:off x="0" y="4685463"/>
          <a:ext cx="8360904" cy="893025"/>
        </a:xfrm>
        <a:prstGeom prst="rect">
          <a:avLst/>
        </a:prstGeom>
        <a:solidFill>
          <a:schemeClr val="lt1">
            <a:alpha val="90000"/>
            <a:hueOff val="0"/>
            <a:satOff val="0"/>
            <a:lumOff val="0"/>
            <a:alphaOff val="0"/>
          </a:schemeClr>
        </a:solidFill>
        <a:ln w="9525" cap="flat" cmpd="sng" algn="ctr">
          <a:solidFill>
            <a:schemeClr val="accent2">
              <a:shade val="50000"/>
              <a:hueOff val="-19926"/>
              <a:satOff val="-3638"/>
              <a:lumOff val="2105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899" tIns="437388" rIns="648899"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Allow the user to opt-out. </a:t>
          </a:r>
          <a:endParaRPr lang="en-US" sz="2100" kern="1200" dirty="0"/>
        </a:p>
      </dsp:txBody>
      <dsp:txXfrm>
        <a:off x="0" y="4685463"/>
        <a:ext cx="8360904" cy="893025"/>
      </dsp:txXfrm>
    </dsp:sp>
    <dsp:sp modelId="{13D6DE0B-4D37-2B44-B8BD-0B4ADB45F150}">
      <dsp:nvSpPr>
        <dsp:cNvPr id="0" name=""/>
        <dsp:cNvSpPr/>
      </dsp:nvSpPr>
      <dsp:spPr>
        <a:xfrm>
          <a:off x="418045" y="4375503"/>
          <a:ext cx="5852632" cy="619920"/>
        </a:xfrm>
        <a:prstGeom prst="roundRect">
          <a:avLst/>
        </a:prstGeom>
        <a:gradFill rotWithShape="0">
          <a:gsLst>
            <a:gs pos="0">
              <a:schemeClr val="accent2">
                <a:shade val="50000"/>
                <a:hueOff val="-20742"/>
                <a:satOff val="-4204"/>
                <a:lumOff val="23125"/>
                <a:alphaOff val="0"/>
                <a:tint val="100000"/>
                <a:shade val="100000"/>
                <a:satMod val="130000"/>
              </a:schemeClr>
            </a:gs>
            <a:gs pos="100000">
              <a:schemeClr val="accent2">
                <a:shade val="50000"/>
                <a:hueOff val="-20742"/>
                <a:satOff val="-4204"/>
                <a:lumOff val="2312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216" tIns="0" rIns="221216" bIns="0" numCol="1" spcCol="1270" anchor="ctr" anchorCtr="0">
          <a:noAutofit/>
        </a:bodyPr>
        <a:lstStyle/>
        <a:p>
          <a:pPr lvl="0" algn="l" defTabSz="933450">
            <a:lnSpc>
              <a:spcPct val="90000"/>
            </a:lnSpc>
            <a:spcBef>
              <a:spcPct val="0"/>
            </a:spcBef>
            <a:spcAft>
              <a:spcPct val="35000"/>
            </a:spcAft>
          </a:pPr>
          <a:r>
            <a:rPr lang="en-US" sz="2100" kern="1200" dirty="0" smtClean="0"/>
            <a:t>STEP SEVEN</a:t>
          </a:r>
          <a:endParaRPr lang="en-US" sz="2100" kern="1200" dirty="0"/>
        </a:p>
      </dsp:txBody>
      <dsp:txXfrm>
        <a:off x="448307" y="4405765"/>
        <a:ext cx="5792108"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ACB144-7B68-904D-BCBE-10CD5562DD0E}" type="datetimeFigureOut">
              <a:rPr lang="en-US" smtClean="0"/>
              <a:t>15/06/15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9ECD3E-15C4-E848-88DF-35AAF6B09945}" type="slidenum">
              <a:rPr lang="en-US" smtClean="0"/>
              <a:t>‹#›</a:t>
            </a:fld>
            <a:endParaRPr lang="en-US"/>
          </a:p>
        </p:txBody>
      </p:sp>
    </p:spTree>
    <p:extLst>
      <p:ext uri="{BB962C8B-B14F-4D97-AF65-F5344CB8AC3E}">
        <p14:creationId xmlns:p14="http://schemas.microsoft.com/office/powerpoint/2010/main" val="12099325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9ECD3E-15C4-E848-88DF-35AAF6B09945}" type="slidenum">
              <a:rPr lang="en-US" smtClean="0"/>
              <a:t>3</a:t>
            </a:fld>
            <a:endParaRPr lang="en-US"/>
          </a:p>
        </p:txBody>
      </p:sp>
    </p:spTree>
    <p:extLst>
      <p:ext uri="{BB962C8B-B14F-4D97-AF65-F5344CB8AC3E}">
        <p14:creationId xmlns:p14="http://schemas.microsoft.com/office/powerpoint/2010/main" val="3893683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9ECD3E-15C4-E848-88DF-35AAF6B09945}" type="slidenum">
              <a:rPr lang="en-US" smtClean="0"/>
              <a:t>6</a:t>
            </a:fld>
            <a:endParaRPr lang="en-US"/>
          </a:p>
        </p:txBody>
      </p:sp>
    </p:spTree>
    <p:extLst>
      <p:ext uri="{BB962C8B-B14F-4D97-AF65-F5344CB8AC3E}">
        <p14:creationId xmlns:p14="http://schemas.microsoft.com/office/powerpoint/2010/main" val="2606017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a:prstGeom prst="rect">
            <a:avLst/>
          </a:prstGeom>
        </p:spPr>
        <p:txBody>
          <a:bodyPr/>
          <a:lstStyle>
            <a:lvl1pPr>
              <a:defRPr sz="2800">
                <a:latin typeface="Verdana"/>
                <a:cs typeface="Verdana"/>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068122"/>
            <a:ext cx="6400800" cy="818078"/>
          </a:xfrm>
          <a:prstGeom prst="rect">
            <a:avLst/>
          </a:prstGeom>
        </p:spPr>
        <p:txBody>
          <a:bodyPr/>
          <a:lstStyle>
            <a:lvl1pPr marL="0" indent="0" algn="ctr">
              <a:buNone/>
              <a:defRPr sz="2000">
                <a:solidFill>
                  <a:schemeClr val="tx1">
                    <a:tint val="75000"/>
                  </a:schemeClr>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DE3698F-C975-274D-ACC7-7923FEC0F47B}" type="datetimeFigureOut">
              <a:rPr lang="en-US"/>
              <a:pPr>
                <a:defRPr/>
              </a:pPr>
              <a:t>15/06/15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2270AE6-B657-564D-BABD-C17EED5E891A}" type="slidenum">
              <a:rPr lang="en-US"/>
              <a:pPr>
                <a:defRPr/>
              </a:pPr>
              <a:t>‹#›</a:t>
            </a:fld>
            <a:endParaRPr lang="en-US"/>
          </a:p>
        </p:txBody>
      </p:sp>
    </p:spTree>
    <p:extLst>
      <p:ext uri="{BB962C8B-B14F-4D97-AF65-F5344CB8AC3E}">
        <p14:creationId xmlns:p14="http://schemas.microsoft.com/office/powerpoint/2010/main" val="3138292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CC8165-AA90-0D45-AB89-4D623E56E4C0}" type="datetimeFigureOut">
              <a:rPr lang="en-US"/>
              <a:pPr>
                <a:defRPr/>
              </a:pPr>
              <a:t>15/06/15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959D7E-11BA-E946-8221-BFE78C2054E6}" type="slidenum">
              <a:rPr lang="en-US"/>
              <a:pPr>
                <a:defRPr/>
              </a:pPr>
              <a:t>‹#›</a:t>
            </a:fld>
            <a:endParaRPr lang="en-US"/>
          </a:p>
        </p:txBody>
      </p:sp>
    </p:spTree>
    <p:extLst>
      <p:ext uri="{BB962C8B-B14F-4D97-AF65-F5344CB8AC3E}">
        <p14:creationId xmlns:p14="http://schemas.microsoft.com/office/powerpoint/2010/main" val="4144387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1F764F-61A4-3645-ABF6-5DCFF2998A28}" type="datetimeFigureOut">
              <a:rPr lang="en-US"/>
              <a:pPr>
                <a:defRPr/>
              </a:pPr>
              <a:t>15/06/15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6F5E27-8EE7-D643-A2DB-843BE5CE9311}" type="slidenum">
              <a:rPr lang="en-US"/>
              <a:pPr>
                <a:defRPr/>
              </a:pPr>
              <a:t>‹#›</a:t>
            </a:fld>
            <a:endParaRPr lang="en-US"/>
          </a:p>
        </p:txBody>
      </p:sp>
    </p:spTree>
    <p:extLst>
      <p:ext uri="{BB962C8B-B14F-4D97-AF65-F5344CB8AC3E}">
        <p14:creationId xmlns:p14="http://schemas.microsoft.com/office/powerpoint/2010/main" val="1255716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263894"/>
            <a:ext cx="6413482" cy="1143000"/>
          </a:xfrm>
          <a:prstGeom prst="rect">
            <a:avLst/>
          </a:prstGeom>
        </p:spPr>
        <p:txBody>
          <a:bodyPr/>
          <a:lstStyle>
            <a:lvl1pPr algn="r">
              <a:defRPr sz="2400">
                <a:latin typeface="Verdana"/>
                <a:cs typeface="Verdana"/>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2000">
                <a:latin typeface="Verdana"/>
                <a:cs typeface="Verdana"/>
              </a:defRPr>
            </a:lvl1pPr>
            <a:lvl2pPr>
              <a:defRPr sz="2000">
                <a:latin typeface="Verdana"/>
                <a:cs typeface="Verdana"/>
              </a:defRPr>
            </a:lvl2pPr>
            <a:lvl3pPr>
              <a:defRPr sz="2000">
                <a:latin typeface="Verdana"/>
                <a:cs typeface="Verdana"/>
              </a:defRPr>
            </a:lvl3pPr>
            <a:lvl4pPr>
              <a:defRPr sz="2000">
                <a:latin typeface="Verdana"/>
                <a:cs typeface="Verdana"/>
              </a:defRPr>
            </a:lvl4pPr>
            <a:lvl5pPr>
              <a:defRPr sz="2000">
                <a:latin typeface="Verdana"/>
                <a:cs typeface="Verdan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3A7289B-0983-0E4C-9D06-8845D4A1598E}" type="datetimeFigureOut">
              <a:rPr lang="en-US"/>
              <a:pPr>
                <a:defRPr/>
              </a:pPr>
              <a:t>15/06/15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2936D9-A077-A043-986B-F47B896A0980}" type="slidenum">
              <a:rPr lang="en-US"/>
              <a:pPr>
                <a:defRPr/>
              </a:pPr>
              <a:t>‹#›</a:t>
            </a:fld>
            <a:endParaRPr lang="en-US"/>
          </a:p>
        </p:txBody>
      </p:sp>
    </p:spTree>
    <p:extLst>
      <p:ext uri="{BB962C8B-B14F-4D97-AF65-F5344CB8AC3E}">
        <p14:creationId xmlns:p14="http://schemas.microsoft.com/office/powerpoint/2010/main" val="2348653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2800" b="1" cap="all">
                <a:latin typeface="Verdana"/>
                <a:cs typeface="Verdana"/>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800">
                <a:solidFill>
                  <a:schemeClr val="tx1">
                    <a:tint val="75000"/>
                  </a:schemeClr>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09094CD-2DA8-D549-810D-CD228A0C0D87}" type="datetimeFigureOut">
              <a:rPr lang="en-US"/>
              <a:pPr>
                <a:defRPr/>
              </a:pPr>
              <a:t>15/06/15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F41C0E5-7264-8948-8F29-7BF705AA362F}" type="slidenum">
              <a:rPr lang="en-US"/>
              <a:pPr>
                <a:defRPr/>
              </a:pPr>
              <a:t>‹#›</a:t>
            </a:fld>
            <a:endParaRPr lang="en-US"/>
          </a:p>
        </p:txBody>
      </p:sp>
    </p:spTree>
    <p:extLst>
      <p:ext uri="{BB962C8B-B14F-4D97-AF65-F5344CB8AC3E}">
        <p14:creationId xmlns:p14="http://schemas.microsoft.com/office/powerpoint/2010/main" val="3147064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77930" y="274638"/>
            <a:ext cx="5208869"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6F87241-7DE7-5D40-93A7-BE140FC3652A}" type="datetimeFigureOut">
              <a:rPr lang="en-US"/>
              <a:pPr>
                <a:defRPr/>
              </a:pPr>
              <a:t>15/06/15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AC8B03-8353-A947-829E-1DD15952D62F}" type="slidenum">
              <a:rPr lang="en-US"/>
              <a:pPr>
                <a:defRPr/>
              </a:pPr>
              <a:t>‹#›</a:t>
            </a:fld>
            <a:endParaRPr lang="en-US"/>
          </a:p>
        </p:txBody>
      </p:sp>
    </p:spTree>
    <p:extLst>
      <p:ext uri="{BB962C8B-B14F-4D97-AF65-F5344CB8AC3E}">
        <p14:creationId xmlns:p14="http://schemas.microsoft.com/office/powerpoint/2010/main" val="258833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6FCA484-21C0-2C47-8347-5355537C3BB5}" type="datetimeFigureOut">
              <a:rPr lang="en-US"/>
              <a:pPr>
                <a:defRPr/>
              </a:pPr>
              <a:t>15/06/15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08E2B99-A23C-F748-B98E-AC202D8F161E}" type="slidenum">
              <a:rPr lang="en-US"/>
              <a:pPr>
                <a:defRPr/>
              </a:pPr>
              <a:t>‹#›</a:t>
            </a:fld>
            <a:endParaRPr lang="en-US"/>
          </a:p>
        </p:txBody>
      </p:sp>
    </p:spTree>
    <p:extLst>
      <p:ext uri="{BB962C8B-B14F-4D97-AF65-F5344CB8AC3E}">
        <p14:creationId xmlns:p14="http://schemas.microsoft.com/office/powerpoint/2010/main" val="142904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C97BC5C-E98D-524A-BEB8-6BF2903C1734}" type="datetimeFigureOut">
              <a:rPr lang="en-US"/>
              <a:pPr>
                <a:defRPr/>
              </a:pPr>
              <a:t>15/06/15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D82314D-54D6-F241-939D-5362D68D957E}" type="slidenum">
              <a:rPr lang="en-US"/>
              <a:pPr>
                <a:defRPr/>
              </a:pPr>
              <a:t>‹#›</a:t>
            </a:fld>
            <a:endParaRPr lang="en-US"/>
          </a:p>
        </p:txBody>
      </p:sp>
    </p:spTree>
    <p:extLst>
      <p:ext uri="{BB962C8B-B14F-4D97-AF65-F5344CB8AC3E}">
        <p14:creationId xmlns:p14="http://schemas.microsoft.com/office/powerpoint/2010/main" val="3689715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594467B-AE04-674C-88CB-FB69CC00E836}" type="datetimeFigureOut">
              <a:rPr lang="en-US"/>
              <a:pPr>
                <a:defRPr/>
              </a:pPr>
              <a:t>15/06/15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1BBBF37-EB0B-B844-871D-C13A89B88F7E}" type="slidenum">
              <a:rPr lang="en-US"/>
              <a:pPr>
                <a:defRPr/>
              </a:pPr>
              <a:t>‹#›</a:t>
            </a:fld>
            <a:endParaRPr lang="en-US"/>
          </a:p>
        </p:txBody>
      </p:sp>
    </p:spTree>
    <p:extLst>
      <p:ext uri="{BB962C8B-B14F-4D97-AF65-F5344CB8AC3E}">
        <p14:creationId xmlns:p14="http://schemas.microsoft.com/office/powerpoint/2010/main" val="4051193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4DE06E-34E9-6948-9FEB-C9BAFBA8F673}" type="datetimeFigureOut">
              <a:rPr lang="en-US"/>
              <a:pPr>
                <a:defRPr/>
              </a:pPr>
              <a:t>15/06/15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2BBF46-4C4A-724E-BEE4-BE794D0D5F3D}" type="slidenum">
              <a:rPr lang="en-US"/>
              <a:pPr>
                <a:defRPr/>
              </a:pPr>
              <a:t>‹#›</a:t>
            </a:fld>
            <a:endParaRPr lang="en-US"/>
          </a:p>
        </p:txBody>
      </p:sp>
    </p:spTree>
    <p:extLst>
      <p:ext uri="{BB962C8B-B14F-4D97-AF65-F5344CB8AC3E}">
        <p14:creationId xmlns:p14="http://schemas.microsoft.com/office/powerpoint/2010/main" val="2998035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DB10CDF-1723-0E46-AA0D-97EA622067CC}" type="datetimeFigureOut">
              <a:rPr lang="en-US"/>
              <a:pPr>
                <a:defRPr/>
              </a:pPr>
              <a:t>15/06/15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DE4AD8-9162-074A-8705-2825C3409164}" type="slidenum">
              <a:rPr lang="en-US"/>
              <a:pPr>
                <a:defRPr/>
              </a:pPr>
              <a:t>‹#›</a:t>
            </a:fld>
            <a:endParaRPr lang="en-US"/>
          </a:p>
        </p:txBody>
      </p:sp>
    </p:spTree>
    <p:extLst>
      <p:ext uri="{BB962C8B-B14F-4D97-AF65-F5344CB8AC3E}">
        <p14:creationId xmlns:p14="http://schemas.microsoft.com/office/powerpoint/2010/main" val="26476105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C84F1F76-328B-CB4A-9123-151A33FDF82C}" type="datetimeFigureOut">
              <a:rPr lang="en-US"/>
              <a:pPr>
                <a:defRPr/>
              </a:pPr>
              <a:t>15/06/15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8707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CD5A6B24-8FA6-8C41-AC50-392876D723A5}" type="slidenum">
              <a:rPr lang="en-US"/>
              <a:pPr>
                <a:defRPr/>
              </a:pPr>
              <a:t>‹#›</a:t>
            </a:fld>
            <a:endParaRPr lang="en-US"/>
          </a:p>
        </p:txBody>
      </p:sp>
      <p:pic>
        <p:nvPicPr>
          <p:cNvPr id="1029" name="Picture 3" descr="Macintosh HD:Users:florio:Desktop:refedsfinal.eps"/>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2088" y="349250"/>
            <a:ext cx="2073275"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7" descr="Macintosh HD:Users:florio:Desktop:REFEDS-lines-small.eps"/>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29438" y="5227638"/>
            <a:ext cx="2243137"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iki.oasis-open.org/security/SAML2MetadataAttr" TargetMode="External"/><Relationship Id="rId4" Type="http://schemas.openxmlformats.org/officeDocument/2006/relationships/hyperlink" Target="https://tools.ietf.org/html/draft-young-entity-category/"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iki.refeds.org/display/ENT/Research+and+Scholarship" TargetMode="External"/><Relationship Id="rId3" Type="http://schemas.openxmlformats.org/officeDocument/2006/relationships/hyperlink" Target="https://wiki.refeds.org/display/ENT/Guidance+on+justification+for+attribute+releas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itle 1"/>
          <p:cNvSpPr>
            <a:spLocks noGrp="1"/>
          </p:cNvSpPr>
          <p:nvPr>
            <p:ph type="ctrTitle"/>
          </p:nvPr>
        </p:nvSpPr>
        <p:spPr bwMode="auto">
          <a:xfrm>
            <a:off x="685800" y="1395413"/>
            <a:ext cx="7772400"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r>
              <a:rPr lang="en-US" dirty="0" smtClean="0">
                <a:latin typeface="Verdana" charset="0"/>
                <a:cs typeface="Verdana" charset="0"/>
              </a:rPr>
              <a:t>REFEDS RESEARCH AND EDUCATION (R&amp;S)</a:t>
            </a:r>
            <a:br>
              <a:rPr lang="en-US" dirty="0" smtClean="0">
                <a:latin typeface="Verdana" charset="0"/>
                <a:cs typeface="Verdana" charset="0"/>
              </a:rPr>
            </a:br>
            <a:r>
              <a:rPr lang="en-US" dirty="0" smtClean="0">
                <a:latin typeface="Verdana" charset="0"/>
                <a:cs typeface="Verdana" charset="0"/>
              </a:rPr>
              <a:t>ENTITY CATEGORY</a:t>
            </a:r>
            <a:endParaRPr lang="en-US" dirty="0">
              <a:latin typeface="Verdana" charset="0"/>
              <a:cs typeface="Verdana" charset="0"/>
            </a:endParaRPr>
          </a:p>
        </p:txBody>
      </p:sp>
      <p:sp>
        <p:nvSpPr>
          <p:cNvPr id="3" name="Subtitle 2"/>
          <p:cNvSpPr>
            <a:spLocks noGrp="1"/>
          </p:cNvSpPr>
          <p:nvPr>
            <p:ph type="subTitle" idx="1"/>
          </p:nvPr>
        </p:nvSpPr>
        <p:spPr>
          <a:xfrm>
            <a:off x="1371600" y="3068638"/>
            <a:ext cx="6400800" cy="817562"/>
          </a:xfrm>
        </p:spPr>
        <p:txBody>
          <a:bodyPr/>
          <a:lstStyle/>
          <a:p>
            <a:pPr fontAlgn="auto">
              <a:spcAft>
                <a:spcPts val="0"/>
              </a:spcAft>
              <a:buFont typeface="Arial"/>
              <a:buNone/>
              <a:defRPr/>
            </a:pPr>
            <a:r>
              <a:rPr lang="en-US" dirty="0" smtClean="0">
                <a:ea typeface="+mn-ea"/>
              </a:rPr>
              <a:t>NICOLE HARRIS</a:t>
            </a:r>
          </a:p>
          <a:p>
            <a:pPr fontAlgn="auto">
              <a:spcAft>
                <a:spcPts val="0"/>
              </a:spcAft>
              <a:buFont typeface="Arial"/>
              <a:buNone/>
              <a:defRPr/>
            </a:pPr>
            <a:endParaRPr lang="en-US" dirty="0" smtClean="0">
              <a:ea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important people say?</a:t>
            </a:r>
            <a:endParaRPr lang="en-US" dirty="0"/>
          </a:p>
        </p:txBody>
      </p:sp>
      <p:sp>
        <p:nvSpPr>
          <p:cNvPr id="3" name="Content Placeholder 2"/>
          <p:cNvSpPr>
            <a:spLocks noGrp="1"/>
          </p:cNvSpPr>
          <p:nvPr>
            <p:ph idx="1"/>
          </p:nvPr>
        </p:nvSpPr>
        <p:spPr/>
        <p:txBody>
          <a:bodyPr/>
          <a:lstStyle/>
          <a:p>
            <a:pPr marL="0" indent="0">
              <a:buNone/>
            </a:pPr>
            <a:r>
              <a:rPr lang="en-US" b="1" dirty="0" smtClean="0"/>
              <a:t>Article29 Working Party:</a:t>
            </a:r>
          </a:p>
          <a:p>
            <a:pPr marL="0" indent="0">
              <a:buNone/>
            </a:pPr>
            <a:endParaRPr lang="en-US" i="1" dirty="0"/>
          </a:p>
          <a:p>
            <a:pPr marL="0" indent="0">
              <a:buNone/>
            </a:pPr>
            <a:r>
              <a:rPr lang="en-US" i="1" dirty="0" smtClean="0"/>
              <a:t>"</a:t>
            </a:r>
            <a:r>
              <a:rPr lang="en-US" i="1" dirty="0"/>
              <a:t>The current text of Article 7(f) of the Directive is open ended. This flexible wording leaves much room for interpretation and has sometimes as experience has shown led to lack of predictability and lack of legal certainty. However, if used in the right context, and with the application of the right criteria, as set out in this Opinion, Article 7(f) has an essential role to play as a legal ground for legitimate data processing</a:t>
            </a:r>
            <a:r>
              <a:rPr lang="en-US" i="1" dirty="0" smtClean="0"/>
              <a:t>.”</a:t>
            </a:r>
          </a:p>
          <a:p>
            <a:pPr marL="0" indent="0">
              <a:buNone/>
            </a:pPr>
            <a:endParaRPr lang="en-US" i="1" dirty="0"/>
          </a:p>
          <a:p>
            <a:pPr marL="0" indent="0">
              <a:buNone/>
            </a:pPr>
            <a:r>
              <a:rPr lang="en-US" dirty="0" smtClean="0"/>
              <a:t>7(f)  = legitimate interests</a:t>
            </a:r>
            <a:endParaRPr lang="en-US" dirty="0"/>
          </a:p>
        </p:txBody>
      </p:sp>
    </p:spTree>
    <p:extLst>
      <p:ext uri="{BB962C8B-B14F-4D97-AF65-F5344CB8AC3E}">
        <p14:creationId xmlns:p14="http://schemas.microsoft.com/office/powerpoint/2010/main" val="418954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important people say?</a:t>
            </a:r>
            <a:endParaRPr lang="en-US" dirty="0"/>
          </a:p>
        </p:txBody>
      </p:sp>
      <p:sp>
        <p:nvSpPr>
          <p:cNvPr id="3" name="Content Placeholder 2"/>
          <p:cNvSpPr>
            <a:spLocks noGrp="1"/>
          </p:cNvSpPr>
          <p:nvPr>
            <p:ph idx="1"/>
          </p:nvPr>
        </p:nvSpPr>
        <p:spPr/>
        <p:txBody>
          <a:bodyPr/>
          <a:lstStyle/>
          <a:p>
            <a:pPr marL="0" indent="0">
              <a:buNone/>
            </a:pPr>
            <a:r>
              <a:rPr lang="en-US" b="1" dirty="0"/>
              <a:t>Article29 Working Party:</a:t>
            </a:r>
          </a:p>
          <a:p>
            <a:pPr marL="0" indent="0">
              <a:buNone/>
            </a:pPr>
            <a:endParaRPr lang="en-US" dirty="0" smtClean="0"/>
          </a:p>
          <a:p>
            <a:pPr marL="0" indent="0">
              <a:buNone/>
            </a:pPr>
            <a:r>
              <a:rPr lang="en-US" i="1" dirty="0"/>
              <a:t>"...an appropriate assessment of the balance under Article 7(f), often with an opportunity to opt-out of the processing, may in other cases be a valid alternative to inappropriate use of, for instance, the ground of 'consent' or 'necessity for the performance of a contract'. Considered in this way, Article 7(f) presents complementary safeguards - which require appropriate measures - compared to the other pre-determined grounds</a:t>
            </a:r>
            <a:r>
              <a:rPr lang="en-US" i="1" dirty="0" smtClean="0"/>
              <a:t>.”</a:t>
            </a:r>
          </a:p>
          <a:p>
            <a:pPr marL="0" indent="0">
              <a:buNone/>
            </a:pPr>
            <a:endParaRPr lang="en-US" i="1" dirty="0"/>
          </a:p>
          <a:p>
            <a:pPr marL="0" indent="0" algn="ctr">
              <a:buNone/>
            </a:pPr>
            <a:r>
              <a:rPr lang="en-US" b="1" dirty="0" smtClean="0"/>
              <a:t>PERFORM A BALANCE TEST</a:t>
            </a:r>
            <a:endParaRPr lang="en-US" b="1" dirty="0"/>
          </a:p>
        </p:txBody>
      </p:sp>
    </p:spTree>
    <p:extLst>
      <p:ext uri="{BB962C8B-B14F-4D97-AF65-F5344CB8AC3E}">
        <p14:creationId xmlns:p14="http://schemas.microsoft.com/office/powerpoint/2010/main" val="3255504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604479513"/>
              </p:ext>
            </p:extLst>
          </p:nvPr>
        </p:nvGraphicFramePr>
        <p:xfrm>
          <a:off x="1542406" y="1102527"/>
          <a:ext cx="6888297" cy="45660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 y="6043659"/>
            <a:ext cx="6755607" cy="646331"/>
          </a:xfrm>
          <a:prstGeom prst="rect">
            <a:avLst/>
          </a:prstGeom>
        </p:spPr>
        <p:txBody>
          <a:bodyPr wrap="square">
            <a:spAutoFit/>
          </a:bodyPr>
          <a:lstStyle/>
          <a:p>
            <a:r>
              <a:rPr lang="en-US" dirty="0" smtClean="0"/>
              <a:t>https://</a:t>
            </a:r>
            <a:r>
              <a:rPr lang="en-US" dirty="0" err="1" smtClean="0"/>
              <a:t>wiki.refeds.org</a:t>
            </a:r>
            <a:r>
              <a:rPr lang="en-US" dirty="0" smtClean="0"/>
              <a:t>/display/ENT/</a:t>
            </a:r>
            <a:r>
              <a:rPr lang="en-US" dirty="0" err="1" smtClean="0"/>
              <a:t>Guidance+on+justification+for+attribute+release</a:t>
            </a:r>
            <a:endParaRPr lang="en-US" dirty="0"/>
          </a:p>
        </p:txBody>
      </p:sp>
    </p:spTree>
    <p:extLst>
      <p:ext uri="{BB962C8B-B14F-4D97-AF65-F5344CB8AC3E}">
        <p14:creationId xmlns:p14="http://schemas.microsoft.com/office/powerpoint/2010/main" val="279188624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7-STEP PLAN</a:t>
            </a:r>
            <a:endParaRPr lang="en-US" dirty="0"/>
          </a:p>
        </p:txBody>
      </p:sp>
      <p:graphicFrame>
        <p:nvGraphicFramePr>
          <p:cNvPr id="8" name="Diagram 7"/>
          <p:cNvGraphicFramePr/>
          <p:nvPr>
            <p:extLst>
              <p:ext uri="{D42A27DB-BD31-4B8C-83A1-F6EECF244321}">
                <p14:modId xmlns:p14="http://schemas.microsoft.com/office/powerpoint/2010/main" val="2236630682"/>
              </p:ext>
            </p:extLst>
          </p:nvPr>
        </p:nvGraphicFramePr>
        <p:xfrm>
          <a:off x="658844" y="1010504"/>
          <a:ext cx="7587787" cy="5136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25432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7-STEP PLAN</a:t>
            </a:r>
          </a:p>
        </p:txBody>
      </p:sp>
      <p:graphicFrame>
        <p:nvGraphicFramePr>
          <p:cNvPr id="7" name="Diagram 6"/>
          <p:cNvGraphicFramePr/>
          <p:nvPr>
            <p:extLst>
              <p:ext uri="{D42A27DB-BD31-4B8C-83A1-F6EECF244321}">
                <p14:modId xmlns:p14="http://schemas.microsoft.com/office/powerpoint/2010/main" val="2812072586"/>
              </p:ext>
            </p:extLst>
          </p:nvPr>
        </p:nvGraphicFramePr>
        <p:xfrm>
          <a:off x="235468" y="1114030"/>
          <a:ext cx="8360904" cy="5707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96637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bwMode="auto">
          <a:xfrm>
            <a:off x="2590800" y="263525"/>
            <a:ext cx="64135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algn="r"/>
            <a:r>
              <a:rPr lang="en-US" dirty="0" smtClean="0">
                <a:latin typeface="Verdana" charset="0"/>
                <a:cs typeface="Verdana" charset="0"/>
              </a:rPr>
              <a:t>What is an Entity Category?</a:t>
            </a:r>
            <a:endParaRPr lang="en-US" dirty="0">
              <a:latin typeface="Verdana" charset="0"/>
              <a:cs typeface="Verdana" charset="0"/>
            </a:endParaRPr>
          </a:p>
        </p:txBody>
      </p:sp>
      <p:sp>
        <p:nvSpPr>
          <p:cNvPr id="3074"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r>
              <a:rPr lang="en-US" dirty="0"/>
              <a:t>Entity Categories group federation entities that share common criteria.  </a:t>
            </a:r>
            <a:r>
              <a:rPr lang="en-US" dirty="0" smtClean="0"/>
              <a:t/>
            </a:r>
            <a:br>
              <a:rPr lang="en-US" dirty="0" smtClean="0"/>
            </a:br>
            <a:endParaRPr lang="en-US" dirty="0" smtClean="0"/>
          </a:p>
          <a:p>
            <a:r>
              <a:rPr lang="en-US" dirty="0" smtClean="0"/>
              <a:t>obliged </a:t>
            </a:r>
            <a:r>
              <a:rPr lang="en-US" dirty="0"/>
              <a:t>to conform to the characteristics set out in the definition of that category</a:t>
            </a:r>
            <a:r>
              <a:rPr lang="en-US" dirty="0" smtClean="0"/>
              <a:t>.</a:t>
            </a:r>
            <a:br>
              <a:rPr lang="en-US" dirty="0" smtClean="0"/>
            </a:br>
            <a:endParaRPr lang="en-US" dirty="0" smtClean="0"/>
          </a:p>
          <a:p>
            <a:r>
              <a:rPr lang="en-US" dirty="0" smtClean="0"/>
              <a:t>Can be SP or </a:t>
            </a:r>
            <a:r>
              <a:rPr lang="en-US" dirty="0" err="1" smtClean="0"/>
              <a:t>IdP</a:t>
            </a:r>
            <a:r>
              <a:rPr lang="en-US" dirty="0" smtClean="0"/>
              <a:t> tagged.</a:t>
            </a:r>
            <a:br>
              <a:rPr lang="en-US" dirty="0" smtClean="0"/>
            </a:br>
            <a:endParaRPr lang="en-US" dirty="0" smtClean="0"/>
          </a:p>
          <a:p>
            <a:r>
              <a:rPr lang="en-US" dirty="0" smtClean="0"/>
              <a:t>a </a:t>
            </a:r>
            <a:r>
              <a:rPr lang="en-US" dirty="0"/>
              <a:t>way to facilitate </a:t>
            </a:r>
            <a:r>
              <a:rPr lang="en-US" dirty="0" err="1"/>
              <a:t>IdP</a:t>
            </a:r>
            <a:r>
              <a:rPr lang="en-US" dirty="0"/>
              <a:t> decisions to release a defined set of attributes to </a:t>
            </a:r>
            <a:r>
              <a:rPr lang="en-US" dirty="0" smtClean="0"/>
              <a:t>SPs (scaling attribute release policies).</a:t>
            </a:r>
            <a:br>
              <a:rPr lang="en-US" dirty="0" smtClean="0"/>
            </a:br>
            <a:endParaRPr lang="en-US" dirty="0" smtClean="0"/>
          </a:p>
          <a:p>
            <a:r>
              <a:rPr lang="en-US" dirty="0" smtClean="0"/>
              <a:t>Other use cases (see hide-from-discovery).</a:t>
            </a:r>
            <a:br>
              <a:rPr lang="en-US" dirty="0" smtClean="0"/>
            </a:br>
            <a:endParaRPr lang="en-US" dirty="0" smtClean="0"/>
          </a:p>
          <a:p>
            <a:r>
              <a:rPr lang="en-US" dirty="0" smtClean="0"/>
              <a:t>Expressed as a SAML Attribute.</a:t>
            </a:r>
          </a:p>
          <a:p>
            <a:endParaRPr lang="en-US" dirty="0">
              <a:latin typeface="Verdana" charset="0"/>
              <a:cs typeface="Verdana"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The Specifications</a:t>
            </a:r>
            <a:endParaRPr lang="en-US" dirty="0"/>
          </a:p>
        </p:txBody>
      </p:sp>
      <p:sp>
        <p:nvSpPr>
          <p:cNvPr id="3" name="Content Placeholder 2"/>
          <p:cNvSpPr>
            <a:spLocks noGrp="1"/>
          </p:cNvSpPr>
          <p:nvPr>
            <p:ph idx="1"/>
          </p:nvPr>
        </p:nvSpPr>
        <p:spPr/>
        <p:txBody>
          <a:bodyPr/>
          <a:lstStyle/>
          <a:p>
            <a:r>
              <a:rPr lang="en-US" dirty="0"/>
              <a:t>SAML V2.0 Metadata Extension for Entity Attributes: </a:t>
            </a:r>
            <a:r>
              <a:rPr lang="en-US" dirty="0">
                <a:hlinkClick r:id="rId3"/>
              </a:rPr>
              <a:t>http://wiki.oasis-open.org/security/</a:t>
            </a:r>
            <a:r>
              <a:rPr lang="en-US" dirty="0" smtClean="0">
                <a:hlinkClick r:id="rId3"/>
              </a:rPr>
              <a:t>SAML2MetadataAttr</a:t>
            </a:r>
            <a:r>
              <a:rPr lang="en-US" dirty="0" smtClean="0"/>
              <a:t>. </a:t>
            </a:r>
          </a:p>
          <a:p>
            <a:endParaRPr lang="en-US" dirty="0" smtClean="0"/>
          </a:p>
          <a:p>
            <a:r>
              <a:rPr lang="en-US" dirty="0"/>
              <a:t>The Entity Category SAML Attribute Types: </a:t>
            </a:r>
            <a:r>
              <a:rPr lang="en-US" dirty="0">
                <a:hlinkClick r:id="rId4"/>
              </a:rPr>
              <a:t>https://tools.ietf.org/html/draft-young-entity-category</a:t>
            </a:r>
            <a:r>
              <a:rPr lang="en-US" dirty="0" smtClean="0">
                <a:hlinkClick r:id="rId4"/>
              </a:rPr>
              <a:t>/</a:t>
            </a:r>
            <a:r>
              <a:rPr lang="en-US" dirty="0" smtClean="0"/>
              <a:t>.  </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692025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Research and Scholarship?</a:t>
            </a:r>
            <a:endParaRPr lang="en-US" dirty="0"/>
          </a:p>
        </p:txBody>
      </p:sp>
      <p:sp>
        <p:nvSpPr>
          <p:cNvPr id="3" name="Content Placeholder 2"/>
          <p:cNvSpPr>
            <a:spLocks noGrp="1"/>
          </p:cNvSpPr>
          <p:nvPr>
            <p:ph idx="1"/>
          </p:nvPr>
        </p:nvSpPr>
        <p:spPr/>
        <p:txBody>
          <a:bodyPr/>
          <a:lstStyle/>
          <a:p>
            <a:r>
              <a:rPr lang="en-US" dirty="0"/>
              <a:t>Candidates for the Research and Scholarship (R&amp;S) Category are Service Providers that are operated for the purpose of supporting research and scholarship interaction, collaboration or management, at least in part</a:t>
            </a:r>
            <a:r>
              <a:rPr lang="en-US" dirty="0" smtClean="0"/>
              <a:t>.</a:t>
            </a:r>
            <a:br>
              <a:rPr lang="en-US" dirty="0" smtClean="0"/>
            </a:br>
            <a:endParaRPr lang="en-US" dirty="0"/>
          </a:p>
          <a:p>
            <a:r>
              <a:rPr lang="en-US" dirty="0"/>
              <a:t>Example Service </a:t>
            </a:r>
            <a:r>
              <a:rPr lang="en-US" dirty="0" smtClean="0"/>
              <a:t>Providers: collaborative </a:t>
            </a:r>
            <a:r>
              <a:rPr lang="en-US" dirty="0"/>
              <a:t>tools and services such as wikis, blogs, project and grant </a:t>
            </a:r>
            <a:r>
              <a:rPr lang="en-US" dirty="0" smtClean="0"/>
              <a:t>management tools. </a:t>
            </a:r>
            <a:br>
              <a:rPr lang="en-US" dirty="0" smtClean="0"/>
            </a:br>
            <a:endParaRPr lang="en-US" dirty="0" smtClean="0"/>
          </a:p>
          <a:p>
            <a:r>
              <a:rPr lang="en-US" dirty="0" smtClean="0"/>
              <a:t>Example NOT R&amp;S: e-journal providers.  </a:t>
            </a:r>
            <a:endParaRPr lang="en-US" dirty="0"/>
          </a:p>
        </p:txBody>
      </p:sp>
    </p:spTree>
    <p:extLst>
      <p:ext uri="{BB962C8B-B14F-4D97-AF65-F5344CB8AC3E}">
        <p14:creationId xmlns:p14="http://schemas.microsoft.com/office/powerpoint/2010/main" val="318184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Requirements</a:t>
            </a:r>
            <a:endParaRPr lang="en-US" dirty="0"/>
          </a:p>
        </p:txBody>
      </p:sp>
      <p:sp>
        <p:nvSpPr>
          <p:cNvPr id="3" name="Content Placeholder 2"/>
          <p:cNvSpPr>
            <a:spLocks noGrp="1"/>
          </p:cNvSpPr>
          <p:nvPr>
            <p:ph idx="1"/>
          </p:nvPr>
        </p:nvSpPr>
        <p:spPr/>
        <p:txBody>
          <a:bodyPr/>
          <a:lstStyle/>
          <a:p>
            <a:r>
              <a:rPr lang="en-US" dirty="0" smtClean="0"/>
              <a:t>The </a:t>
            </a:r>
            <a:r>
              <a:rPr lang="en-US" dirty="0"/>
              <a:t>Service Provider has applied for membership in the Category and complies with the R&amp;S registration criteria</a:t>
            </a:r>
            <a:r>
              <a:rPr lang="en-US" dirty="0" smtClean="0"/>
              <a:t>.</a:t>
            </a:r>
            <a:br>
              <a:rPr lang="en-US" dirty="0" smtClean="0"/>
            </a:br>
            <a:endParaRPr lang="en-US" dirty="0"/>
          </a:p>
          <a:p>
            <a:r>
              <a:rPr lang="en-US" dirty="0" smtClean="0"/>
              <a:t>The </a:t>
            </a:r>
            <a:r>
              <a:rPr lang="en-US" dirty="0"/>
              <a:t>Service Provider’s application for R&amp;S has been reviewed and approved by the registrar</a:t>
            </a:r>
            <a:r>
              <a:rPr lang="en-US" dirty="0" smtClean="0"/>
              <a:t>.</a:t>
            </a:r>
            <a:br>
              <a:rPr lang="en-US" dirty="0" smtClean="0"/>
            </a:br>
            <a:endParaRPr lang="en-US" dirty="0"/>
          </a:p>
          <a:p>
            <a:r>
              <a:rPr lang="en-US" dirty="0"/>
              <a:t>By using the Entity Category Attribute, a Service Provider claims that it will not use attributes for purposes that fall outside of the service definition</a:t>
            </a:r>
            <a:r>
              <a:rPr lang="en-US" dirty="0" smtClean="0"/>
              <a:t>.</a:t>
            </a:r>
            <a:br>
              <a:rPr lang="en-US" dirty="0" smtClean="0"/>
            </a:br>
            <a:endParaRPr lang="en-US" dirty="0"/>
          </a:p>
          <a:p>
            <a:r>
              <a:rPr lang="en-US" dirty="0"/>
              <a:t>By using the Entity Category Support Attribute, an Identity Provider claims that it supports the release of attributes to R&amp;S </a:t>
            </a:r>
            <a:r>
              <a:rPr lang="en-US" dirty="0" smtClean="0"/>
              <a:t>Service.</a:t>
            </a:r>
            <a:endParaRPr lang="en-US" dirty="0"/>
          </a:p>
          <a:p>
            <a:pPr marL="0" indent="0">
              <a:buNone/>
            </a:pPr>
            <a:endParaRPr lang="en-US" dirty="0"/>
          </a:p>
        </p:txBody>
      </p:sp>
    </p:spTree>
    <p:extLst>
      <p:ext uri="{BB962C8B-B14F-4D97-AF65-F5344CB8AC3E}">
        <p14:creationId xmlns:p14="http://schemas.microsoft.com/office/powerpoint/2010/main" val="2102792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Checks?</a:t>
            </a:r>
            <a:endParaRPr lang="en-US" dirty="0"/>
          </a:p>
        </p:txBody>
      </p:sp>
      <p:sp>
        <p:nvSpPr>
          <p:cNvPr id="3" name="Content Placeholder 2"/>
          <p:cNvSpPr>
            <a:spLocks noGrp="1"/>
          </p:cNvSpPr>
          <p:nvPr>
            <p:ph idx="1"/>
          </p:nvPr>
        </p:nvSpPr>
        <p:spPr>
          <a:xfrm>
            <a:off x="457200" y="1048050"/>
            <a:ext cx="8229600" cy="4525963"/>
          </a:xfrm>
        </p:spPr>
        <p:txBody>
          <a:bodyPr/>
          <a:lstStyle/>
          <a:p>
            <a:r>
              <a:rPr lang="en-US" dirty="0" smtClean="0"/>
              <a:t>The </a:t>
            </a:r>
            <a:r>
              <a:rPr lang="en-US" dirty="0"/>
              <a:t>service enhances the research and scholarship activities of some subset of the registrar’s user community</a:t>
            </a:r>
            <a:r>
              <a:rPr lang="en-US" dirty="0" smtClean="0"/>
              <a:t>.</a:t>
            </a:r>
            <a:br>
              <a:rPr lang="en-US" dirty="0" smtClean="0"/>
            </a:br>
            <a:endParaRPr lang="en-US" dirty="0"/>
          </a:p>
          <a:p>
            <a:r>
              <a:rPr lang="en-US" dirty="0" smtClean="0"/>
              <a:t>Service </a:t>
            </a:r>
            <a:r>
              <a:rPr lang="en-US" dirty="0"/>
              <a:t>metadata has been submitted to the registrar and published in the registrar’s public metadata aggregate</a:t>
            </a:r>
            <a:r>
              <a:rPr lang="en-US" dirty="0" smtClean="0"/>
              <a:t>.</a:t>
            </a:r>
            <a:br>
              <a:rPr lang="en-US" dirty="0" smtClean="0"/>
            </a:br>
            <a:endParaRPr lang="en-US" dirty="0"/>
          </a:p>
          <a:p>
            <a:r>
              <a:rPr lang="en-US" dirty="0" smtClean="0"/>
              <a:t>The </a:t>
            </a:r>
            <a:r>
              <a:rPr lang="en-US" dirty="0"/>
              <a:t>Service Provider is a production SAML </a:t>
            </a:r>
            <a:r>
              <a:rPr lang="en-US" dirty="0" smtClean="0"/>
              <a:t>deployment, </a:t>
            </a:r>
            <a:r>
              <a:rPr lang="en-US" dirty="0"/>
              <a:t>supports SAML V2.0 HTTP-POST </a:t>
            </a:r>
            <a:r>
              <a:rPr lang="en-US" dirty="0" smtClean="0"/>
              <a:t>binding, claims </a:t>
            </a:r>
            <a:r>
              <a:rPr lang="en-US" dirty="0"/>
              <a:t>to refresh federation metadata at least </a:t>
            </a:r>
            <a:r>
              <a:rPr lang="en-US" dirty="0" smtClean="0"/>
              <a:t>daily, provides </a:t>
            </a:r>
            <a:r>
              <a:rPr lang="en-US" dirty="0"/>
              <a:t>an </a:t>
            </a:r>
            <a:r>
              <a:rPr lang="en-US" dirty="0" err="1"/>
              <a:t>mdui:DisplayName</a:t>
            </a:r>
            <a:r>
              <a:rPr lang="en-US" dirty="0"/>
              <a:t> and </a:t>
            </a:r>
            <a:r>
              <a:rPr lang="en-US" dirty="0" err="1" smtClean="0"/>
              <a:t>mdui:InformationURL</a:t>
            </a:r>
            <a:r>
              <a:rPr lang="en-US" dirty="0" smtClean="0"/>
              <a:t> provides </a:t>
            </a:r>
            <a:r>
              <a:rPr lang="en-US" dirty="0"/>
              <a:t>one or more technical contacts in </a:t>
            </a:r>
            <a:r>
              <a:rPr lang="en-US" dirty="0" smtClean="0"/>
              <a:t>metadata, provides </a:t>
            </a:r>
            <a:r>
              <a:rPr lang="en-US" dirty="0"/>
              <a:t>requested attributes in metadata.</a:t>
            </a:r>
          </a:p>
          <a:p>
            <a:endParaRPr lang="en-US" dirty="0"/>
          </a:p>
        </p:txBody>
      </p:sp>
    </p:spTree>
    <p:extLst>
      <p:ext uri="{BB962C8B-B14F-4D97-AF65-F5344CB8AC3E}">
        <p14:creationId xmlns:p14="http://schemas.microsoft.com/office/powerpoint/2010/main" val="355413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Attributes</a:t>
            </a:r>
            <a:endParaRPr lang="en-US" dirty="0"/>
          </a:p>
        </p:txBody>
      </p:sp>
      <p:sp>
        <p:nvSpPr>
          <p:cNvPr id="3" name="Content Placeholder 2"/>
          <p:cNvSpPr>
            <a:spLocks noGrp="1"/>
          </p:cNvSpPr>
          <p:nvPr>
            <p:ph idx="1"/>
          </p:nvPr>
        </p:nvSpPr>
        <p:spPr/>
        <p:txBody>
          <a:bodyPr/>
          <a:lstStyle/>
          <a:p>
            <a:r>
              <a:rPr lang="en-US" dirty="0"/>
              <a:t>Identity Providers are strongly encouraged to release the following bundle of attributes to R&amp;S category Service Providers</a:t>
            </a:r>
            <a:r>
              <a:rPr lang="en-US" dirty="0" smtClean="0"/>
              <a:t>:</a:t>
            </a:r>
            <a:endParaRPr lang="en-US" dirty="0"/>
          </a:p>
          <a:p>
            <a:pPr lvl="1">
              <a:buFont typeface="Arial"/>
              <a:buChar char="•"/>
            </a:pPr>
            <a:r>
              <a:rPr lang="en-US" sz="1600" dirty="0"/>
              <a:t>personal identifiers: email address, person name, </a:t>
            </a:r>
            <a:r>
              <a:rPr lang="en-US" sz="1600" dirty="0" err="1"/>
              <a:t>eduPersonPrincipalName</a:t>
            </a:r>
            <a:r>
              <a:rPr lang="en-US" sz="1600" dirty="0"/>
              <a:t>.</a:t>
            </a:r>
          </a:p>
          <a:p>
            <a:pPr lvl="1">
              <a:buFont typeface="Arial"/>
              <a:buChar char="•"/>
            </a:pPr>
            <a:r>
              <a:rPr lang="en-US" sz="1600" dirty="0"/>
              <a:t>pseudonymous identifier: </a:t>
            </a:r>
            <a:r>
              <a:rPr lang="en-US" sz="1600" dirty="0" err="1"/>
              <a:t>eduPersonTargetedID</a:t>
            </a:r>
            <a:r>
              <a:rPr lang="en-US" sz="1600" dirty="0"/>
              <a:t>.</a:t>
            </a:r>
          </a:p>
          <a:p>
            <a:pPr lvl="1">
              <a:buFont typeface="Arial"/>
              <a:buChar char="•"/>
            </a:pPr>
            <a:r>
              <a:rPr lang="en-US" sz="1600" dirty="0"/>
              <a:t>affiliation: </a:t>
            </a:r>
            <a:r>
              <a:rPr lang="en-US" sz="1600" dirty="0" err="1"/>
              <a:t>eduPersonScopedAffiliation</a:t>
            </a:r>
            <a:r>
              <a:rPr lang="en-US" sz="1600" dirty="0" smtClean="0"/>
              <a:t>.</a:t>
            </a:r>
          </a:p>
          <a:p>
            <a:pPr lvl="1"/>
            <a:endParaRPr lang="en-US" sz="1600" dirty="0"/>
          </a:p>
          <a:p>
            <a:r>
              <a:rPr lang="en-US" dirty="0" smtClean="0"/>
              <a:t>Minimum set:</a:t>
            </a:r>
          </a:p>
          <a:p>
            <a:pPr lvl="1">
              <a:buFont typeface="Arial"/>
              <a:buChar char="•"/>
            </a:pPr>
            <a:r>
              <a:rPr lang="en-US" sz="1600" dirty="0" err="1"/>
              <a:t>eduPersonPrincipalName</a:t>
            </a:r>
            <a:endParaRPr lang="en-US" sz="1600" dirty="0"/>
          </a:p>
          <a:p>
            <a:pPr lvl="1">
              <a:buFont typeface="Arial"/>
              <a:buChar char="•"/>
            </a:pPr>
            <a:r>
              <a:rPr lang="en-US" sz="1600" dirty="0"/>
              <a:t>mail</a:t>
            </a:r>
          </a:p>
          <a:p>
            <a:pPr lvl="1">
              <a:buFont typeface="Arial"/>
              <a:buChar char="•"/>
            </a:pPr>
            <a:r>
              <a:rPr lang="en-US" sz="1600" dirty="0" err="1"/>
              <a:t>displayName</a:t>
            </a:r>
            <a:r>
              <a:rPr lang="en-US" sz="1600" dirty="0"/>
              <a:t> OR (</a:t>
            </a:r>
            <a:r>
              <a:rPr lang="en-US" sz="1600" dirty="0" err="1"/>
              <a:t>givenName</a:t>
            </a:r>
            <a:r>
              <a:rPr lang="en-US" sz="1600" dirty="0"/>
              <a:t> AND </a:t>
            </a:r>
            <a:r>
              <a:rPr lang="en-US" sz="1600" dirty="0" err="1"/>
              <a:t>sn</a:t>
            </a:r>
            <a:r>
              <a:rPr lang="en-US" sz="1600" dirty="0" smtClean="0"/>
              <a:t>)</a:t>
            </a:r>
          </a:p>
          <a:p>
            <a:pPr lvl="1">
              <a:buFont typeface="Arial"/>
              <a:buChar char="•"/>
            </a:pPr>
            <a:r>
              <a:rPr lang="en-US" sz="1600" dirty="0" smtClean="0"/>
              <a:t>(must use </a:t>
            </a:r>
            <a:r>
              <a:rPr lang="en-US" sz="1600" dirty="0" err="1" smtClean="0"/>
              <a:t>eduPersonTargetedID</a:t>
            </a:r>
            <a:r>
              <a:rPr lang="en-US" sz="1600" dirty="0" smtClean="0"/>
              <a:t> if PN is reassigned)</a:t>
            </a:r>
            <a:endParaRPr lang="en-US" sz="1600" dirty="0"/>
          </a:p>
          <a:p>
            <a:pPr lvl="1"/>
            <a:endParaRPr lang="en-US" sz="1600" dirty="0"/>
          </a:p>
          <a:p>
            <a:endParaRPr lang="en-US" dirty="0"/>
          </a:p>
        </p:txBody>
      </p:sp>
    </p:spTree>
    <p:extLst>
      <p:ext uri="{BB962C8B-B14F-4D97-AF65-F5344CB8AC3E}">
        <p14:creationId xmlns:p14="http://schemas.microsoft.com/office/powerpoint/2010/main" val="988267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Useful Resources</a:t>
            </a:r>
            <a:endParaRPr lang="en-US" dirty="0"/>
          </a:p>
        </p:txBody>
      </p:sp>
      <p:sp>
        <p:nvSpPr>
          <p:cNvPr id="3" name="Content Placeholder 2"/>
          <p:cNvSpPr>
            <a:spLocks noGrp="1"/>
          </p:cNvSpPr>
          <p:nvPr>
            <p:ph idx="1"/>
          </p:nvPr>
        </p:nvSpPr>
        <p:spPr/>
        <p:txBody>
          <a:bodyPr/>
          <a:lstStyle/>
          <a:p>
            <a:r>
              <a:rPr lang="en-US" dirty="0"/>
              <a:t>R&amp;S </a:t>
            </a:r>
            <a:r>
              <a:rPr lang="en-US" dirty="0" err="1"/>
              <a:t>FAQ:https</a:t>
            </a:r>
            <a:r>
              <a:rPr lang="en-US" dirty="0"/>
              <a:t>://</a:t>
            </a:r>
            <a:r>
              <a:rPr lang="en-US" dirty="0" err="1"/>
              <a:t>wiki.refeds.org</a:t>
            </a:r>
            <a:r>
              <a:rPr lang="en-US" dirty="0"/>
              <a:t>/display/ENT/</a:t>
            </a:r>
            <a:r>
              <a:rPr lang="en-US" dirty="0" err="1"/>
              <a:t>Research+and+Scholarship+</a:t>
            </a:r>
            <a:r>
              <a:rPr lang="en-US" dirty="0" err="1" smtClean="0"/>
              <a:t>FAQ</a:t>
            </a:r>
            <a:r>
              <a:rPr lang="en-US" dirty="0" smtClean="0"/>
              <a:t>/. </a:t>
            </a:r>
            <a:br>
              <a:rPr lang="en-US" dirty="0" smtClean="0"/>
            </a:br>
            <a:endParaRPr lang="en-US" dirty="0" smtClean="0"/>
          </a:p>
          <a:p>
            <a:r>
              <a:rPr lang="en-US" dirty="0"/>
              <a:t>The Category: </a:t>
            </a:r>
            <a:r>
              <a:rPr lang="en-US" dirty="0">
                <a:hlinkClick r:id="rId2"/>
              </a:rPr>
              <a:t>https://wiki.refeds.org/display/ENT/Research+and+</a:t>
            </a:r>
            <a:r>
              <a:rPr lang="en-US" dirty="0" smtClean="0">
                <a:hlinkClick r:id="rId2"/>
              </a:rPr>
              <a:t>Scholarship</a:t>
            </a:r>
            <a:r>
              <a:rPr lang="en-US" dirty="0" smtClean="0"/>
              <a:t>. </a:t>
            </a:r>
          </a:p>
          <a:p>
            <a:endParaRPr lang="en-US" dirty="0"/>
          </a:p>
          <a:p>
            <a:r>
              <a:rPr lang="en-US" dirty="0" smtClean="0"/>
              <a:t>Guidance on justification for </a:t>
            </a:r>
            <a:r>
              <a:rPr lang="en-US" dirty="0"/>
              <a:t>attribute release: </a:t>
            </a:r>
            <a:r>
              <a:rPr lang="en-US" dirty="0">
                <a:hlinkClick r:id="rId3"/>
              </a:rPr>
              <a:t>https://wiki.refeds.org/display/ENT/Guidance+on+justification+for+attribute+</a:t>
            </a:r>
            <a:r>
              <a:rPr lang="en-US" dirty="0" smtClean="0">
                <a:hlinkClick r:id="rId3"/>
              </a:rPr>
              <a:t>release</a:t>
            </a:r>
            <a:r>
              <a:rPr lang="en-US" dirty="0" smtClean="0"/>
              <a:t>.  </a:t>
            </a:r>
          </a:p>
          <a:p>
            <a:endParaRPr lang="en-US" dirty="0"/>
          </a:p>
          <a:p>
            <a:endParaRPr lang="en-US" dirty="0"/>
          </a:p>
        </p:txBody>
      </p:sp>
    </p:spTree>
    <p:extLst>
      <p:ext uri="{BB962C8B-B14F-4D97-AF65-F5344CB8AC3E}">
        <p14:creationId xmlns:p14="http://schemas.microsoft.com/office/powerpoint/2010/main" val="3098041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719086290"/>
              </p:ext>
            </p:extLst>
          </p:nvPr>
        </p:nvGraphicFramePr>
        <p:xfrm>
          <a:off x="87435" y="1313587"/>
          <a:ext cx="9004282" cy="4119879"/>
        </p:xfrm>
        <a:graphic>
          <a:graphicData uri="http://schemas.openxmlformats.org/drawingml/2006/table">
            <a:tbl>
              <a:tblPr bandRow="1">
                <a:tableStyleId>{21E4AEA4-8DFA-4A89-87EB-49C32662AFE0}</a:tableStyleId>
              </a:tblPr>
              <a:tblGrid>
                <a:gridCol w="2195112"/>
                <a:gridCol w="6809170"/>
              </a:tblGrid>
              <a:tr h="370840">
                <a:tc>
                  <a:txBody>
                    <a:bodyPr/>
                    <a:lstStyle/>
                    <a:p>
                      <a:r>
                        <a:rPr lang="en-US" b="1" dirty="0" smtClean="0"/>
                        <a:t>CONSENT</a:t>
                      </a:r>
                      <a:endParaRPr lang="en-US" b="1" dirty="0"/>
                    </a:p>
                  </a:txBody>
                  <a:tcPr/>
                </a:tc>
                <a:tc>
                  <a:txBody>
                    <a:bodyPr/>
                    <a:lstStyle/>
                    <a:p>
                      <a:r>
                        <a:rPr lang="en-US" dirty="0" smtClean="0"/>
                        <a:t>The data subject has unambiguously given his consent.</a:t>
                      </a:r>
                      <a:endParaRPr lang="en-US" dirty="0"/>
                    </a:p>
                  </a:txBody>
                  <a:tcPr/>
                </a:tc>
              </a:tr>
              <a:tr h="370840">
                <a:tc>
                  <a:txBody>
                    <a:bodyPr/>
                    <a:lstStyle/>
                    <a:p>
                      <a:r>
                        <a:rPr lang="en-US" b="1" dirty="0" smtClean="0"/>
                        <a:t>CONTRACTUAL</a:t>
                      </a:r>
                      <a:endParaRPr lang="en-US" b="1" dirty="0"/>
                    </a:p>
                  </a:txBody>
                  <a:tcPr/>
                </a:tc>
                <a:tc>
                  <a:txBody>
                    <a:bodyPr/>
                    <a:lstStyle/>
                    <a:p>
                      <a:r>
                        <a:rPr lang="en-US" dirty="0" smtClean="0"/>
                        <a:t>Processing is necessary for the performance of a contract to which the data subject is party.</a:t>
                      </a:r>
                      <a:endParaRPr lang="en-US" dirty="0"/>
                    </a:p>
                  </a:txBody>
                  <a:tcPr/>
                </a:tc>
              </a:tr>
              <a:tr h="370840">
                <a:tc>
                  <a:txBody>
                    <a:bodyPr/>
                    <a:lstStyle/>
                    <a:p>
                      <a:r>
                        <a:rPr lang="en-US" dirty="0" smtClean="0"/>
                        <a:t>LEGAL OBLIGATION</a:t>
                      </a:r>
                      <a:endParaRPr lang="en-US" dirty="0"/>
                    </a:p>
                  </a:txBody>
                  <a:tcPr/>
                </a:tc>
                <a:tc>
                  <a:txBody>
                    <a:bodyPr/>
                    <a:lstStyle/>
                    <a:p>
                      <a:r>
                        <a:rPr lang="en-US" dirty="0" smtClean="0"/>
                        <a:t>Processing is necessary for compliance with a legal obligation to which the data controller is subject.</a:t>
                      </a:r>
                      <a:endParaRPr lang="en-US" dirty="0"/>
                    </a:p>
                  </a:txBody>
                  <a:tcPr/>
                </a:tc>
              </a:tr>
              <a:tr h="370840">
                <a:tc>
                  <a:txBody>
                    <a:bodyPr/>
                    <a:lstStyle/>
                    <a:p>
                      <a:r>
                        <a:rPr lang="en-US" dirty="0" smtClean="0"/>
                        <a:t>VITAL INTEREST</a:t>
                      </a:r>
                      <a:endParaRPr lang="en-US" dirty="0"/>
                    </a:p>
                  </a:txBody>
                  <a:tcPr/>
                </a:tc>
                <a:tc>
                  <a:txBody>
                    <a:bodyPr/>
                    <a:lstStyle/>
                    <a:p>
                      <a:r>
                        <a:rPr lang="en-US" dirty="0" smtClean="0"/>
                        <a:t>Processing is necessary in order to protect the vital interests of the data subject.</a:t>
                      </a:r>
                      <a:endParaRPr lang="en-US" dirty="0"/>
                    </a:p>
                  </a:txBody>
                  <a:tcPr/>
                </a:tc>
              </a:tr>
              <a:tr h="370840">
                <a:tc>
                  <a:txBody>
                    <a:bodyPr/>
                    <a:lstStyle/>
                    <a:p>
                      <a:r>
                        <a:rPr lang="en-US" dirty="0" smtClean="0"/>
                        <a:t>PUBLIC INTEREST</a:t>
                      </a:r>
                      <a:endParaRPr lang="en-US" dirty="0"/>
                    </a:p>
                  </a:txBody>
                  <a:tcPr/>
                </a:tc>
                <a:tc>
                  <a:txBody>
                    <a:bodyPr/>
                    <a:lstStyle/>
                    <a:p>
                      <a:r>
                        <a:rPr lang="en-US" dirty="0" smtClean="0"/>
                        <a:t>Processing is necessary for the performance of a task carried out in the public interest or in the exercise of official authority vested in the controller or in a third party to whom the data are disclosed.</a:t>
                      </a:r>
                      <a:endParaRPr lang="en-US" dirty="0"/>
                    </a:p>
                  </a:txBody>
                  <a:tcPr/>
                </a:tc>
              </a:tr>
              <a:tr h="370840">
                <a:tc>
                  <a:txBody>
                    <a:bodyPr/>
                    <a:lstStyle/>
                    <a:p>
                      <a:r>
                        <a:rPr lang="en-US" b="1" dirty="0" smtClean="0"/>
                        <a:t>LEGITIMATE</a:t>
                      </a:r>
                      <a:r>
                        <a:rPr lang="en-US" b="1" baseline="0" dirty="0" smtClean="0"/>
                        <a:t> INTERESTS</a:t>
                      </a:r>
                      <a:endParaRPr lang="en-US" b="1" dirty="0"/>
                    </a:p>
                  </a:txBody>
                  <a:tcPr/>
                </a:tc>
                <a:tc>
                  <a:txBody>
                    <a:bodyPr/>
                    <a:lstStyle/>
                    <a:p>
                      <a:r>
                        <a:rPr lang="en-US" dirty="0" smtClean="0"/>
                        <a:t>Processing is necessary for the purposes of the </a:t>
                      </a:r>
                      <a:r>
                        <a:rPr lang="en-US" b="1" dirty="0" smtClean="0"/>
                        <a:t>legitimate interests</a:t>
                      </a:r>
                      <a:r>
                        <a:rPr lang="en-US" dirty="0" smtClean="0"/>
                        <a:t> pursued by the controller or by the third party or parties to whom the data are disclosed.</a:t>
                      </a:r>
                      <a:endParaRPr lang="en-US" dirty="0"/>
                    </a:p>
                  </a:txBody>
                  <a:tcPr/>
                </a:tc>
              </a:tr>
            </a:tbl>
          </a:graphicData>
        </a:graphic>
      </p:graphicFrame>
    </p:spTree>
    <p:extLst>
      <p:ext uri="{BB962C8B-B14F-4D97-AF65-F5344CB8AC3E}">
        <p14:creationId xmlns:p14="http://schemas.microsoft.com/office/powerpoint/2010/main" val="2961902934"/>
      </p:ext>
    </p:extLst>
  </p:cSld>
  <p:clrMapOvr>
    <a:masterClrMapping/>
  </p:clrMapOvr>
</p:sld>
</file>

<file path=ppt/theme/theme1.xml><?xml version="1.0" encoding="utf-8"?>
<a:theme xmlns:a="http://schemas.openxmlformats.org/drawingml/2006/main" name="refeds-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refeds-template.pot</Template>
  <TotalTime>64</TotalTime>
  <Words>716</Words>
  <Application>Microsoft Macintosh PowerPoint</Application>
  <PresentationFormat>On-screen Show (4:3)</PresentationFormat>
  <Paragraphs>92</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refeds-template</vt:lpstr>
      <vt:lpstr>REFEDS RESEARCH AND EDUCATION (R&amp;S) ENTITY CATEGORY</vt:lpstr>
      <vt:lpstr>What is an Entity Category?</vt:lpstr>
      <vt:lpstr>The Specifications</vt:lpstr>
      <vt:lpstr>Research and Scholarship?</vt:lpstr>
      <vt:lpstr>Requirements</vt:lpstr>
      <vt:lpstr>Checks?</vt:lpstr>
      <vt:lpstr>Attributes</vt:lpstr>
      <vt:lpstr>Useful Resources</vt:lpstr>
      <vt:lpstr>PowerPoint Presentation</vt:lpstr>
      <vt:lpstr>What do the important people say?</vt:lpstr>
      <vt:lpstr>What do the important people say?</vt:lpstr>
      <vt:lpstr>PowerPoint Presentation</vt:lpstr>
      <vt:lpstr>7-STEP PLAN</vt:lpstr>
      <vt:lpstr>7-STEP PLAN</vt:lpstr>
    </vt:vector>
  </TitlesOfParts>
  <Company>TERENA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Harris</dc:creator>
  <cp:lastModifiedBy>Nicole Harris</cp:lastModifiedBy>
  <cp:revision>8</cp:revision>
  <dcterms:created xsi:type="dcterms:W3CDTF">2015-05-12T12:43:00Z</dcterms:created>
  <dcterms:modified xsi:type="dcterms:W3CDTF">2015-06-15T07:48:30Z</dcterms:modified>
</cp:coreProperties>
</file>