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5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6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9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86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1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67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60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5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61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3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795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F9F51-899B-4252-8A61-4206DB662907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F27FE-C671-4952-8D93-6AC0192DF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7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Incident Response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Daniel Kouril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87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Incident Response in GN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To develop and maintain capabilities for responding to security incidents for </a:t>
            </a:r>
            <a:r>
              <a:rPr lang="en-US" dirty="0" err="1" smtClean="0"/>
              <a:t>eduGAIN</a:t>
            </a:r>
            <a:endParaRPr lang="en-US" dirty="0" smtClean="0"/>
          </a:p>
          <a:p>
            <a:pPr lvl="1"/>
            <a:r>
              <a:rPr lang="en-US" dirty="0" smtClean="0"/>
              <a:t>To facilitate uptake of SIRTFI framework in </a:t>
            </a:r>
            <a:r>
              <a:rPr lang="en-US" dirty="0" err="1" smtClean="0"/>
              <a:t>eduGAIN</a:t>
            </a:r>
            <a:r>
              <a:rPr lang="en-US" dirty="0" smtClean="0"/>
              <a:t> and maintain its usability</a:t>
            </a:r>
          </a:p>
          <a:p>
            <a:r>
              <a:rPr lang="en-US" dirty="0" smtClean="0"/>
              <a:t>Team</a:t>
            </a:r>
          </a:p>
          <a:p>
            <a:pPr lvl="1"/>
            <a:r>
              <a:rPr lang="en-US" dirty="0" smtClean="0"/>
              <a:t>Sven Gabriel, </a:t>
            </a:r>
            <a:r>
              <a:rPr lang="en-US" dirty="0" smtClean="0"/>
              <a:t>Daniel Kou</a:t>
            </a:r>
            <a:r>
              <a:rPr lang="cs-CZ" dirty="0" smtClean="0"/>
              <a:t>ř</a:t>
            </a:r>
            <a:r>
              <a:rPr lang="en-US" dirty="0" err="1" smtClean="0"/>
              <a:t>il</a:t>
            </a:r>
            <a:r>
              <a:rPr lang="en-US" dirty="0" smtClean="0"/>
              <a:t>,</a:t>
            </a:r>
            <a:r>
              <a:rPr lang="en-US" dirty="0" smtClean="0"/>
              <a:t> Dick </a:t>
            </a:r>
            <a:r>
              <a:rPr lang="en-US" dirty="0" err="1" smtClean="0"/>
              <a:t>Visser</a:t>
            </a:r>
            <a:r>
              <a:rPr lang="en-US" dirty="0" smtClean="0"/>
              <a:t>, </a:t>
            </a:r>
            <a:r>
              <a:rPr lang="en-US" dirty="0" err="1" smtClean="0"/>
              <a:t>Romain</a:t>
            </a:r>
            <a:r>
              <a:rPr lang="en-US" dirty="0" smtClean="0"/>
              <a:t> </a:t>
            </a:r>
            <a:r>
              <a:rPr lang="en-US" dirty="0" err="1" smtClean="0"/>
              <a:t>Wartel</a:t>
            </a:r>
            <a:r>
              <a:rPr lang="en-US" dirty="0" smtClean="0"/>
              <a:t>, anyone else ?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467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needed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Specification of scope</a:t>
            </a:r>
          </a:p>
          <a:p>
            <a:pPr lvl="1"/>
            <a:r>
              <a:rPr lang="en-US" dirty="0" smtClean="0"/>
              <a:t>Links/overlaps with other security teams in </a:t>
            </a:r>
            <a:r>
              <a:rPr lang="en-US" dirty="0" err="1" smtClean="0"/>
              <a:t>Geant</a:t>
            </a:r>
            <a:endParaRPr lang="en-US" dirty="0" smtClean="0"/>
          </a:p>
          <a:p>
            <a:pPr lvl="1"/>
            <a:r>
              <a:rPr lang="en-US" dirty="0" smtClean="0"/>
              <a:t>Coverage of other services (</a:t>
            </a:r>
            <a:r>
              <a:rPr lang="en-US" dirty="0" err="1" smtClean="0"/>
              <a:t>eduTeams</a:t>
            </a:r>
            <a:r>
              <a:rPr lang="en-US" dirty="0" smtClean="0"/>
              <a:t>?)</a:t>
            </a:r>
          </a:p>
          <a:p>
            <a:r>
              <a:rPr lang="en-US" dirty="0" smtClean="0"/>
              <a:t>Establishment of relevant policy framework</a:t>
            </a:r>
          </a:p>
          <a:p>
            <a:r>
              <a:rPr lang="en-US" dirty="0" smtClean="0"/>
              <a:t>Development and adoption of procedures</a:t>
            </a:r>
          </a:p>
          <a:p>
            <a:r>
              <a:rPr lang="en-US" dirty="0" smtClean="0"/>
              <a:t>Preparing of proper tools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116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Policy framework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specify requirements and responsibilities necessary for IR</a:t>
            </a:r>
          </a:p>
          <a:p>
            <a:r>
              <a:rPr lang="en-US" dirty="0" smtClean="0"/>
              <a:t>Rules for participants who are bound by the policies</a:t>
            </a:r>
          </a:p>
          <a:p>
            <a:r>
              <a:rPr lang="en-US" dirty="0" smtClean="0"/>
              <a:t>Leverage from development done elsewhere</a:t>
            </a:r>
          </a:p>
          <a:p>
            <a:pPr lvl="1"/>
            <a:r>
              <a:rPr lang="en-US" dirty="0" smtClean="0"/>
              <a:t>EGI/EOSC/AARC; SIRTFI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480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EGI Policies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e-Infrastructure Security Policy</a:t>
            </a:r>
          </a:p>
          <a:p>
            <a:pPr lvl="1"/>
            <a:r>
              <a:rPr lang="en-US" dirty="0" smtClean="0"/>
              <a:t>High-level umbrella for other specific policies</a:t>
            </a:r>
          </a:p>
          <a:p>
            <a:pPr lvl="1"/>
            <a:r>
              <a:rPr lang="en-US" dirty="0" smtClean="0"/>
              <a:t>Specifies basic roles and responsibilities, followed by sanctions</a:t>
            </a:r>
          </a:p>
          <a:p>
            <a:r>
              <a:rPr lang="en-US" dirty="0" smtClean="0"/>
              <a:t>Service Operations Security Policy</a:t>
            </a:r>
          </a:p>
          <a:p>
            <a:pPr lvl="1"/>
            <a:r>
              <a:rPr lang="en-US" dirty="0" smtClean="0"/>
              <a:t>Essential requirements on secure operations (logging, banning capabilities, proper maintenance, …)</a:t>
            </a:r>
          </a:p>
          <a:p>
            <a:r>
              <a:rPr lang="en-US" dirty="0" smtClean="0"/>
              <a:t>Virtual </a:t>
            </a:r>
            <a:r>
              <a:rPr lang="en-US" dirty="0" err="1" smtClean="0"/>
              <a:t>Organisation</a:t>
            </a:r>
            <a:r>
              <a:rPr lang="en-US" dirty="0" smtClean="0"/>
              <a:t> Operations Policy</a:t>
            </a:r>
          </a:p>
          <a:p>
            <a:pPr lvl="1"/>
            <a:r>
              <a:rPr lang="en-US" dirty="0" smtClean="0"/>
              <a:t>Proper user management, users signing AUPs</a:t>
            </a:r>
          </a:p>
          <a:p>
            <a:r>
              <a:rPr lang="en-US" dirty="0" smtClean="0"/>
              <a:t>EGI CSIRT </a:t>
            </a:r>
            <a:r>
              <a:rPr lang="en-US" dirty="0" err="1" smtClean="0"/>
              <a:t>ToR</a:t>
            </a:r>
            <a:endParaRPr lang="en-US" dirty="0" smtClean="0"/>
          </a:p>
          <a:p>
            <a:pPr lvl="1"/>
            <a:r>
              <a:rPr lang="en-US" dirty="0" smtClean="0"/>
              <a:t>Description of team and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451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SIRTFI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trust framework for identity federations</a:t>
            </a:r>
          </a:p>
          <a:p>
            <a:r>
              <a:rPr lang="en-US" dirty="0" smtClean="0"/>
              <a:t>Set of rules that organization has to cover</a:t>
            </a:r>
          </a:p>
          <a:p>
            <a:pPr lvl="1"/>
            <a:r>
              <a:rPr lang="en-US" dirty="0" smtClean="0"/>
              <a:t>Operational security, Incident Response, Traceability, Participant Responsibilities</a:t>
            </a:r>
          </a:p>
          <a:p>
            <a:pPr lvl="1"/>
            <a:r>
              <a:rPr lang="en-US" dirty="0" smtClean="0"/>
              <a:t>Orgs are required to maintain security, respond to requests during incident handling and collaborate on resolutions</a:t>
            </a:r>
          </a:p>
          <a:p>
            <a:pPr lvl="1"/>
            <a:r>
              <a:rPr lang="en-US" dirty="0" smtClean="0"/>
              <a:t>Users are bound by AUP</a:t>
            </a:r>
          </a:p>
          <a:p>
            <a:r>
              <a:rPr lang="en-US" smtClean="0"/>
              <a:t>AARC DNA3.2 - Security Incident Response Procedure</a:t>
            </a:r>
            <a:endParaRPr lang="en-US" dirty="0" smtClean="0"/>
          </a:p>
          <a:p>
            <a:r>
              <a:rPr lang="en-US" dirty="0" smtClean="0"/>
              <a:t>Good starting point, some white-spaces though</a:t>
            </a:r>
          </a:p>
          <a:p>
            <a:pPr lvl="1"/>
            <a:r>
              <a:rPr lang="en-US" dirty="0" smtClean="0"/>
              <a:t>Revoking of SIRTFI status,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222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Clarify the scope with other security teams in GN or services</a:t>
            </a:r>
          </a:p>
          <a:p>
            <a:r>
              <a:rPr lang="en-US" dirty="0" smtClean="0"/>
              <a:t>Establish the basic policy bottom-line</a:t>
            </a:r>
          </a:p>
          <a:p>
            <a:pPr lvl="1"/>
            <a:r>
              <a:rPr lang="en-US" dirty="0" smtClean="0"/>
              <a:t>Start with SIRTFI (for </a:t>
            </a:r>
            <a:r>
              <a:rPr lang="en-US" dirty="0" err="1" smtClean="0"/>
              <a:t>eduGAIN</a:t>
            </a:r>
            <a:r>
              <a:rPr lang="en-US" dirty="0" smtClean="0"/>
              <a:t>) and AARC recommendations, identify possible gaps</a:t>
            </a:r>
          </a:p>
          <a:p>
            <a:pPr lvl="1"/>
            <a:r>
              <a:rPr lang="en-US" dirty="0" smtClean="0"/>
              <a:t>Make it visible for </a:t>
            </a:r>
            <a:r>
              <a:rPr lang="en-US" dirty="0" err="1" smtClean="0"/>
              <a:t>eduGAIN</a:t>
            </a:r>
            <a:r>
              <a:rPr lang="en-US" dirty="0" smtClean="0"/>
              <a:t> participants</a:t>
            </a:r>
          </a:p>
          <a:p>
            <a:r>
              <a:rPr lang="en-US" dirty="0" smtClean="0"/>
              <a:t>Develop relevant procedures</a:t>
            </a:r>
          </a:p>
          <a:p>
            <a:pPr lvl="1"/>
            <a:r>
              <a:rPr lang="en-US" dirty="0" smtClean="0"/>
              <a:t>Particular steps to handle incidents</a:t>
            </a:r>
          </a:p>
          <a:p>
            <a:pPr lvl="2"/>
            <a:r>
              <a:rPr lang="en-US" dirty="0" smtClean="0"/>
              <a:t>Communication channels, time to response, communication templates, …</a:t>
            </a:r>
          </a:p>
          <a:p>
            <a:r>
              <a:rPr lang="en-US" dirty="0" smtClean="0"/>
              <a:t>Work on tooling to cover procedures</a:t>
            </a:r>
          </a:p>
          <a:p>
            <a:pPr lvl="1"/>
            <a:r>
              <a:rPr lang="en-US" dirty="0" smtClean="0"/>
              <a:t>Ticketing systems</a:t>
            </a:r>
          </a:p>
          <a:p>
            <a:pPr lvl="1"/>
            <a:r>
              <a:rPr lang="en-US" dirty="0" smtClean="0"/>
              <a:t>Secure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380521685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306</Words>
  <Application>Microsoft Office PowerPoint</Application>
  <PresentationFormat>Předvádění na obrazovce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eduGAIN Incident Response</vt:lpstr>
      <vt:lpstr>Security Incident Response in GN</vt:lpstr>
      <vt:lpstr>Development needed</vt:lpstr>
      <vt:lpstr>Policy framework</vt:lpstr>
      <vt:lpstr>EGI Policies</vt:lpstr>
      <vt:lpstr>SIRTFI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Daniel Kouril</dc:creator>
  <cp:lastModifiedBy>Daniel Kouril</cp:lastModifiedBy>
  <cp:revision>24</cp:revision>
  <dcterms:created xsi:type="dcterms:W3CDTF">2019-02-27T10:26:57Z</dcterms:created>
  <dcterms:modified xsi:type="dcterms:W3CDTF">2019-02-27T12:07:50Z</dcterms:modified>
</cp:coreProperties>
</file>