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1"/>
  </p:notesMasterIdLst>
  <p:sldIdLst>
    <p:sldId id="279" r:id="rId6"/>
    <p:sldId id="280" r:id="rId7"/>
    <p:sldId id="283" r:id="rId8"/>
    <p:sldId id="287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9314" autoAdjust="0"/>
  </p:normalViewPr>
  <p:slideViewPr>
    <p:cSldViewPr snapToGrid="0">
      <p:cViewPr varScale="1">
        <p:scale>
          <a:sx n="91" d="100"/>
          <a:sy n="91" d="100"/>
        </p:scale>
        <p:origin x="548" y="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686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26/02/2019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eyedrop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Nebojša Ilić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 smtClean="0"/>
              <a:t>eduGAIN</a:t>
            </a:r>
            <a:r>
              <a:rPr lang="en-GB" dirty="0" smtClean="0"/>
              <a:t> service </a:t>
            </a:r>
            <a:r>
              <a:rPr lang="en-GB" dirty="0" smtClean="0"/>
              <a:t>A</a:t>
            </a:r>
            <a:r>
              <a:rPr lang="en-GB" dirty="0" smtClean="0"/>
              <a:t>ll-Hands </a:t>
            </a:r>
            <a:r>
              <a:rPr lang="en-GB" dirty="0" smtClean="0"/>
              <a:t>meeting</a:t>
            </a:r>
            <a:r>
              <a:rPr lang="sr-Latn-RS" dirty="0" smtClean="0"/>
              <a:t>,  </a:t>
            </a:r>
            <a:r>
              <a:rPr lang="en-US" dirty="0" smtClean="0"/>
              <a:t>Rome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sr-Latn-RS" dirty="0" smtClean="0"/>
              <a:t>Faa</a:t>
            </a:r>
            <a:r>
              <a:rPr lang="en-US" dirty="0" smtClean="0"/>
              <a:t>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27</a:t>
            </a:r>
            <a:r>
              <a:rPr lang="sr-Latn-RS" dirty="0" smtClean="0"/>
              <a:t>.</a:t>
            </a:r>
            <a:r>
              <a:rPr lang="en-GB" dirty="0" smtClean="0"/>
              <a:t>02</a:t>
            </a:r>
            <a:r>
              <a:rPr lang="sr-Latn-RS" dirty="0" smtClean="0"/>
              <a:t>.201</a:t>
            </a:r>
            <a:r>
              <a:rPr lang="en-GB" dirty="0"/>
              <a:t>9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0000" lnSpcReduction="2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Hosted set of tools for simplified management of Identity Federation metadata</a:t>
            </a:r>
            <a:r>
              <a:rPr lang="sr-Latn-RS" sz="1800" dirty="0" smtClean="0"/>
              <a:t>.</a:t>
            </a:r>
          </a:p>
          <a:p>
            <a:r>
              <a:rPr lang="sr-Latn-RS" sz="1800" dirty="0" smtClean="0"/>
              <a:t>Goal: easing the learning curve for connecting to eduGAIN and metadata management.</a:t>
            </a:r>
          </a:p>
          <a:p>
            <a:r>
              <a:rPr lang="en-US" sz="1800" dirty="0" smtClean="0"/>
              <a:t>Each </a:t>
            </a:r>
            <a:r>
              <a:rPr lang="en-US" sz="1800" dirty="0"/>
              <a:t>FaaS customer gets its own FaaS instance </a:t>
            </a:r>
            <a:r>
              <a:rPr lang="en-US" sz="1800" dirty="0" smtClean="0"/>
              <a:t>hosted on separate VM: </a:t>
            </a:r>
            <a:endParaRPr lang="en-US" sz="1800" dirty="0"/>
          </a:p>
          <a:p>
            <a:pPr lvl="1"/>
            <a:r>
              <a:rPr lang="en-GB" sz="1800" dirty="0"/>
              <a:t>Jagger</a:t>
            </a:r>
            <a:r>
              <a:rPr lang="en-GB" sz="1800" dirty="0" smtClean="0"/>
              <a:t> – Federation Registry</a:t>
            </a:r>
          </a:p>
          <a:p>
            <a:pPr lvl="1"/>
            <a:r>
              <a:rPr lang="en-US" sz="1800" dirty="0" err="1" smtClean="0"/>
              <a:t>pyFF</a:t>
            </a:r>
            <a:r>
              <a:rPr lang="en-US" sz="1800" dirty="0" smtClean="0"/>
              <a:t> – python Federation Feeder</a:t>
            </a:r>
            <a:endParaRPr lang="en-US" sz="1800" dirty="0"/>
          </a:p>
          <a:p>
            <a:pPr lvl="1"/>
            <a:r>
              <a:rPr lang="en-US" sz="1800" dirty="0" smtClean="0"/>
              <a:t>HSM – Hardware Security Module</a:t>
            </a:r>
            <a:endParaRPr lang="sr-Latn-RS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FaaS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6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FaaS architecture 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158" y="1000313"/>
            <a:ext cx="5485041" cy="3790618"/>
          </a:xfrm>
        </p:spPr>
      </p:pic>
    </p:spTree>
    <p:extLst>
      <p:ext uri="{BB962C8B-B14F-4D97-AF65-F5344CB8AC3E}">
        <p14:creationId xmlns:p14="http://schemas.microsoft.com/office/powerpoint/2010/main" val="33211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FaaS</a:t>
            </a:r>
            <a:r>
              <a:rPr lang="en-US" dirty="0"/>
              <a:t> is offered to all GEANT </a:t>
            </a:r>
            <a:r>
              <a:rPr lang="en-US" dirty="0" smtClean="0"/>
              <a:t>partners (</a:t>
            </a:r>
            <a:r>
              <a:rPr lang="en-US" dirty="0"/>
              <a:t>NRENs that have not yet deployed identity federation, or are in early stage of operating identity federation</a:t>
            </a:r>
            <a:r>
              <a:rPr lang="en-US" dirty="0" smtClean="0"/>
              <a:t>).</a:t>
            </a:r>
          </a:p>
          <a:p>
            <a:r>
              <a:rPr lang="en-US" dirty="0" smtClean="0"/>
              <a:t>Nine NRENs are using </a:t>
            </a:r>
            <a:r>
              <a:rPr lang="en-US" dirty="0" err="1" smtClean="0"/>
              <a:t>FaaS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LitNET</a:t>
            </a:r>
            <a:endParaRPr lang="en-US" dirty="0" smtClean="0"/>
          </a:p>
          <a:p>
            <a:pPr lvl="1"/>
            <a:r>
              <a:rPr lang="en-US" dirty="0" smtClean="0"/>
              <a:t>ASNET </a:t>
            </a:r>
          </a:p>
          <a:p>
            <a:pPr lvl="1"/>
            <a:r>
              <a:rPr lang="en-US" dirty="0" smtClean="0"/>
              <a:t>GRENA </a:t>
            </a:r>
          </a:p>
          <a:p>
            <a:pPr lvl="1"/>
            <a:r>
              <a:rPr lang="en-US" dirty="0" smtClean="0"/>
              <a:t>MARNET </a:t>
            </a:r>
          </a:p>
          <a:p>
            <a:pPr lvl="1"/>
            <a:r>
              <a:rPr lang="en-US" dirty="0" err="1" smtClean="0"/>
              <a:t>CyNET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MREN </a:t>
            </a:r>
          </a:p>
          <a:p>
            <a:pPr lvl="1"/>
            <a:r>
              <a:rPr lang="en-US" dirty="0" smtClean="0"/>
              <a:t>AMRES </a:t>
            </a:r>
          </a:p>
          <a:p>
            <a:pPr lvl="1"/>
            <a:r>
              <a:rPr lang="en-US" dirty="0" err="1" smtClean="0"/>
              <a:t>RicerkaNet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RASH</a:t>
            </a:r>
            <a:endParaRPr lang="sr-Latn-R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FaaS </a:t>
            </a:r>
            <a:r>
              <a:rPr lang="en-US" dirty="0" smtClean="0"/>
              <a:t>users</a:t>
            </a:r>
            <a:r>
              <a:rPr lang="sr-Latn-RS" dirty="0" smtClean="0"/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891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2000" dirty="0" smtClean="0"/>
              <a:t>Plans for the future</a:t>
            </a:r>
          </a:p>
          <a:p>
            <a:pPr lvl="1"/>
            <a:r>
              <a:rPr lang="en-GB" sz="1800" dirty="0"/>
              <a:t>Jagger UI </a:t>
            </a:r>
            <a:r>
              <a:rPr lang="en-GB" sz="1800" dirty="0" smtClean="0"/>
              <a:t>improvement</a:t>
            </a:r>
          </a:p>
          <a:p>
            <a:pPr lvl="1"/>
            <a:r>
              <a:rPr lang="en-GB" sz="1800" dirty="0" smtClean="0"/>
              <a:t>Integration with toolkit</a:t>
            </a:r>
          </a:p>
          <a:p>
            <a:pPr lvl="1"/>
            <a:r>
              <a:rPr lang="en-GB" sz="1800" dirty="0" smtClean="0"/>
              <a:t>Offering </a:t>
            </a:r>
            <a:r>
              <a:rPr lang="en-GB" sz="1800" dirty="0" err="1" smtClean="0"/>
              <a:t>FaaS</a:t>
            </a:r>
            <a:r>
              <a:rPr lang="en-GB" sz="1800" dirty="0" smtClean="0"/>
              <a:t> to non-GEANT partners</a:t>
            </a:r>
            <a:endParaRPr lang="sr-Latn-RS" sz="1800" dirty="0"/>
          </a:p>
          <a:p>
            <a:pPr marL="0" indent="0">
              <a:buNone/>
            </a:pPr>
            <a:endParaRPr lang="sr-Latn-R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FaaS 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5054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purl.org/dc/terms/"/>
    <ds:schemaRef ds:uri="e7019c98-23ef-46f8-8434-cfd3a3bc7393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5990</TotalTime>
  <Words>135</Words>
  <Application>Microsoft Office PowerPoint</Application>
  <PresentationFormat>On-screen Show (16:9)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GEANT Association</vt:lpstr>
      <vt:lpstr>PowerPoint Presentation</vt:lpstr>
      <vt:lpstr>FaaS</vt:lpstr>
      <vt:lpstr>FaaS architecture  </vt:lpstr>
      <vt:lpstr>FaaS users </vt:lpstr>
      <vt:lpstr>FaaS  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dc:description>change to funding information Nov 2015</dc:description>
  <cp:lastModifiedBy>Nebojsa</cp:lastModifiedBy>
  <cp:revision>101</cp:revision>
  <dcterms:created xsi:type="dcterms:W3CDTF">2015-04-29T14:13:57Z</dcterms:created>
  <dcterms:modified xsi:type="dcterms:W3CDTF">2019-02-27T06:00:08Z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